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Paytone One" charset="1" panose="00000500000000000000"/>
      <p:regular r:id="rId29"/>
    </p:embeddedFont>
    <p:embeddedFont>
      <p:font typeface="Nunito Semi-Bold" charset="1" panose="00000000000000000000"/>
      <p:regular r:id="rId30"/>
    </p:embeddedFont>
    <p:embeddedFont>
      <p:font typeface="Nunito" charset="1" panose="00000000000000000000"/>
      <p:regular r:id="rId31"/>
    </p:embeddedFont>
    <p:embeddedFont>
      <p:font typeface="Nunito Bold"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14" Target="../media/image70.png" Type="http://schemas.openxmlformats.org/officeDocument/2006/relationships/image"/><Relationship Id="rId15" Target="../media/image71.svg" Type="http://schemas.openxmlformats.org/officeDocument/2006/relationships/image"/><Relationship Id="rId16" Target="../media/image72.png" Type="http://schemas.openxmlformats.org/officeDocument/2006/relationships/image"/><Relationship Id="rId17" Target="../media/image73.svg" Type="http://schemas.openxmlformats.org/officeDocument/2006/relationships/image"/><Relationship Id="rId18" Target="../media/image74.png" Type="http://schemas.openxmlformats.org/officeDocument/2006/relationships/image"/><Relationship Id="rId19" Target="../media/image7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11" Target="../media/image89.png" Type="http://schemas.openxmlformats.org/officeDocument/2006/relationships/image"/><Relationship Id="rId12" Target="../media/image90.svg" Type="http://schemas.openxmlformats.org/officeDocument/2006/relationships/image"/><Relationship Id="rId13" Target="../media/image91.png" Type="http://schemas.openxmlformats.org/officeDocument/2006/relationships/image"/><Relationship Id="rId14" Target="../media/image9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84.png" Type="http://schemas.openxmlformats.org/officeDocument/2006/relationships/image"/><Relationship Id="rId7" Target="../media/image85.png" Type="http://schemas.openxmlformats.org/officeDocument/2006/relationships/image"/><Relationship Id="rId8" Target="../media/image86.png" Type="http://schemas.openxmlformats.org/officeDocument/2006/relationships/image"/><Relationship Id="rId9" Target="../media/image8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png" Type="http://schemas.openxmlformats.org/officeDocument/2006/relationships/image"/><Relationship Id="rId11" Target="../media/image98.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93.png" Type="http://schemas.openxmlformats.org/officeDocument/2006/relationships/image"/><Relationship Id="rId7" Target="../media/image94.svg" Type="http://schemas.openxmlformats.org/officeDocument/2006/relationships/image"/><Relationship Id="rId8" Target="../media/image95.png" Type="http://schemas.openxmlformats.org/officeDocument/2006/relationships/image"/><Relationship Id="rId9" Target="../media/image9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101.png" Type="http://schemas.openxmlformats.org/officeDocument/2006/relationships/image"/><Relationship Id="rId9" Target="../media/image10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png" Type="http://schemas.openxmlformats.org/officeDocument/2006/relationships/image"/><Relationship Id="rId11" Target="../media/image10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03.png" Type="http://schemas.openxmlformats.org/officeDocument/2006/relationships/image"/><Relationship Id="rId7" Target="../media/image104.svg" Type="http://schemas.openxmlformats.org/officeDocument/2006/relationships/image"/><Relationship Id="rId8" Target="../media/image105.png" Type="http://schemas.openxmlformats.org/officeDocument/2006/relationships/image"/><Relationship Id="rId9" Target="../media/image10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5.png" Type="http://schemas.openxmlformats.org/officeDocument/2006/relationships/image"/><Relationship Id="rId11" Target="../media/image116.svg" Type="http://schemas.openxmlformats.org/officeDocument/2006/relationships/image"/><Relationship Id="rId12" Target="../media/image117.png" Type="http://schemas.openxmlformats.org/officeDocument/2006/relationships/image"/><Relationship Id="rId13" Target="../media/image118.svg" Type="http://schemas.openxmlformats.org/officeDocument/2006/relationships/image"/><Relationship Id="rId14" Target="../media/image119.png" Type="http://schemas.openxmlformats.org/officeDocument/2006/relationships/image"/><Relationship Id="rId15" Target="../media/image120.svg" Type="http://schemas.openxmlformats.org/officeDocument/2006/relationships/image"/><Relationship Id="rId16" Target="../media/image121.png" Type="http://schemas.openxmlformats.org/officeDocument/2006/relationships/image"/><Relationship Id="rId17" Target="../media/image1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 Id="rId8" Target="../media/image113.png" Type="http://schemas.openxmlformats.org/officeDocument/2006/relationships/image"/><Relationship Id="rId9" Target="../media/image11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23.png" Type="http://schemas.openxmlformats.org/officeDocument/2006/relationships/image"/><Relationship Id="rId7" Target="../media/image124.png" Type="http://schemas.openxmlformats.org/officeDocument/2006/relationships/image"/><Relationship Id="rId8" Target="../media/image125.svg" Type="http://schemas.openxmlformats.org/officeDocument/2006/relationships/image"/><Relationship Id="rId9" Target="../media/image1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2.png" Type="http://schemas.openxmlformats.org/officeDocument/2006/relationships/image"/><Relationship Id="rId11" Target="../media/image133.svg" Type="http://schemas.openxmlformats.org/officeDocument/2006/relationships/image"/><Relationship Id="rId12" Target="../media/image134.png" Type="http://schemas.openxmlformats.org/officeDocument/2006/relationships/image"/><Relationship Id="rId13" Target="../media/image13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28.jpeg" Type="http://schemas.openxmlformats.org/officeDocument/2006/relationships/image"/><Relationship Id="rId7" Target="../media/image129.jpeg" Type="http://schemas.openxmlformats.org/officeDocument/2006/relationships/image"/><Relationship Id="rId8" Target="../media/image130.jpeg" Type="http://schemas.openxmlformats.org/officeDocument/2006/relationships/image"/><Relationship Id="rId9" Target="../media/image1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2.png" Type="http://schemas.openxmlformats.org/officeDocument/2006/relationships/image"/><Relationship Id="rId11" Target="../media/image143.svg" Type="http://schemas.openxmlformats.org/officeDocument/2006/relationships/image"/><Relationship Id="rId12" Target="../media/image144.png" Type="http://schemas.openxmlformats.org/officeDocument/2006/relationships/image"/><Relationship Id="rId13" Target="../media/image14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6.png" Type="http://schemas.openxmlformats.org/officeDocument/2006/relationships/image"/><Relationship Id="rId5" Target="../media/image137.svg" Type="http://schemas.openxmlformats.org/officeDocument/2006/relationships/image"/><Relationship Id="rId6" Target="../media/image138.png" Type="http://schemas.openxmlformats.org/officeDocument/2006/relationships/image"/><Relationship Id="rId7" Target="../media/image139.svg" Type="http://schemas.openxmlformats.org/officeDocument/2006/relationships/image"/><Relationship Id="rId8" Target="../media/image140.png" Type="http://schemas.openxmlformats.org/officeDocument/2006/relationships/image"/><Relationship Id="rId9" Target="../media/image14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0.png" Type="http://schemas.openxmlformats.org/officeDocument/2006/relationships/image"/><Relationship Id="rId11" Target="../media/image151.svg" Type="http://schemas.openxmlformats.org/officeDocument/2006/relationships/image"/><Relationship Id="rId12" Target="../media/image152.png" Type="http://schemas.openxmlformats.org/officeDocument/2006/relationships/image"/><Relationship Id="rId13" Target="../media/image153.svg" Type="http://schemas.openxmlformats.org/officeDocument/2006/relationships/image"/><Relationship Id="rId14" Target="../media/image154.png" Type="http://schemas.openxmlformats.org/officeDocument/2006/relationships/image"/><Relationship Id="rId15" Target="../media/image15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6.png" Type="http://schemas.openxmlformats.org/officeDocument/2006/relationships/image"/><Relationship Id="rId5" Target="../media/image147.svg" Type="http://schemas.openxmlformats.org/officeDocument/2006/relationships/image"/><Relationship Id="rId6" Target="../media/image148.png" Type="http://schemas.openxmlformats.org/officeDocument/2006/relationships/image"/><Relationship Id="rId7" Target="../media/image149.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8.png" Type="http://schemas.openxmlformats.org/officeDocument/2006/relationships/image"/><Relationship Id="rId100" Target="../media/image144.png" Type="http://schemas.openxmlformats.org/officeDocument/2006/relationships/image"/><Relationship Id="rId101" Target="../media/image145.svg" Type="http://schemas.openxmlformats.org/officeDocument/2006/relationships/image"/><Relationship Id="rId102" Target="../media/image146.png" Type="http://schemas.openxmlformats.org/officeDocument/2006/relationships/image"/><Relationship Id="rId103" Target="../media/image147.svg" Type="http://schemas.openxmlformats.org/officeDocument/2006/relationships/image"/><Relationship Id="rId104" Target="../media/image148.png" Type="http://schemas.openxmlformats.org/officeDocument/2006/relationships/image"/><Relationship Id="rId105" Target="../media/image149.svg" Type="http://schemas.openxmlformats.org/officeDocument/2006/relationships/image"/><Relationship Id="rId106" Target="../media/image176.png" Type="http://schemas.openxmlformats.org/officeDocument/2006/relationships/image"/><Relationship Id="rId107" Target="../media/image177.svg" Type="http://schemas.openxmlformats.org/officeDocument/2006/relationships/image"/><Relationship Id="rId108" Target="../media/image154.png" Type="http://schemas.openxmlformats.org/officeDocument/2006/relationships/image"/><Relationship Id="rId109" Target="../media/image155.svg" Type="http://schemas.openxmlformats.org/officeDocument/2006/relationships/image"/><Relationship Id="rId11" Target="../media/image159.svg" Type="http://schemas.openxmlformats.org/officeDocument/2006/relationships/image"/><Relationship Id="rId110" Target="../media/image178.png" Type="http://schemas.openxmlformats.org/officeDocument/2006/relationships/image"/><Relationship Id="rId111" Target="../media/image179.svg" Type="http://schemas.openxmlformats.org/officeDocument/2006/relationships/image"/><Relationship Id="rId112" Target="../media/image180.png" Type="http://schemas.openxmlformats.org/officeDocument/2006/relationships/image"/><Relationship Id="rId113" Target="../media/image181.svg" Type="http://schemas.openxmlformats.org/officeDocument/2006/relationships/image"/><Relationship Id="rId114" Target="../media/image182.png" Type="http://schemas.openxmlformats.org/officeDocument/2006/relationships/image"/><Relationship Id="rId115" Target="../media/image183.svg" Type="http://schemas.openxmlformats.org/officeDocument/2006/relationships/image"/><Relationship Id="rId116" Target="../media/image11.png" Type="http://schemas.openxmlformats.org/officeDocument/2006/relationships/image"/><Relationship Id="rId117" Target="../media/image12.svg" Type="http://schemas.openxmlformats.org/officeDocument/2006/relationships/image"/><Relationship Id="rId12" Target="../media/image160.png" Type="http://schemas.openxmlformats.org/officeDocument/2006/relationships/image"/><Relationship Id="rId13" Target="../media/image161.svg" Type="http://schemas.openxmlformats.org/officeDocument/2006/relationships/image"/><Relationship Id="rId14" Target="../media/image162.png" Type="http://schemas.openxmlformats.org/officeDocument/2006/relationships/image"/><Relationship Id="rId15" Target="../media/image163.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156.png" Type="http://schemas.openxmlformats.org/officeDocument/2006/relationships/image"/><Relationship Id="rId20" Target="../media/image29.png" Type="http://schemas.openxmlformats.org/officeDocument/2006/relationships/image"/><Relationship Id="rId21" Target="../media/image30.svg" Type="http://schemas.openxmlformats.org/officeDocument/2006/relationships/image"/><Relationship Id="rId22" Target="../media/image31.png" Type="http://schemas.openxmlformats.org/officeDocument/2006/relationships/image"/><Relationship Id="rId23" Target="../media/image32.svg" Type="http://schemas.openxmlformats.org/officeDocument/2006/relationships/image"/><Relationship Id="rId24" Target="../media/image34.png" Type="http://schemas.openxmlformats.org/officeDocument/2006/relationships/image"/><Relationship Id="rId25" Target="../media/image35.svg" Type="http://schemas.openxmlformats.org/officeDocument/2006/relationships/image"/><Relationship Id="rId26" Target="../media/image36.png" Type="http://schemas.openxmlformats.org/officeDocument/2006/relationships/image"/><Relationship Id="rId27" Target="../media/image37.svg" Type="http://schemas.openxmlformats.org/officeDocument/2006/relationships/image"/><Relationship Id="rId28" Target="../media/image39.png" Type="http://schemas.openxmlformats.org/officeDocument/2006/relationships/image"/><Relationship Id="rId29" Target="../media/image40.svg" Type="http://schemas.openxmlformats.org/officeDocument/2006/relationships/image"/><Relationship Id="rId3" Target="../media/image157.svg" Type="http://schemas.openxmlformats.org/officeDocument/2006/relationships/image"/><Relationship Id="rId30" Target="../media/image164.png" Type="http://schemas.openxmlformats.org/officeDocument/2006/relationships/image"/><Relationship Id="rId31" Target="../media/image165.svg" Type="http://schemas.openxmlformats.org/officeDocument/2006/relationships/image"/><Relationship Id="rId32" Target="../media/image166.png" Type="http://schemas.openxmlformats.org/officeDocument/2006/relationships/image"/><Relationship Id="rId33" Target="../media/image167.svg" Type="http://schemas.openxmlformats.org/officeDocument/2006/relationships/image"/><Relationship Id="rId34" Target="../media/image47.png" Type="http://schemas.openxmlformats.org/officeDocument/2006/relationships/image"/><Relationship Id="rId35" Target="../media/image48.svg" Type="http://schemas.openxmlformats.org/officeDocument/2006/relationships/image"/><Relationship Id="rId36" Target="../media/image168.png" Type="http://schemas.openxmlformats.org/officeDocument/2006/relationships/image"/><Relationship Id="rId37" Target="../media/image169.svg" Type="http://schemas.openxmlformats.org/officeDocument/2006/relationships/image"/><Relationship Id="rId38" Target="../media/image52.png" Type="http://schemas.openxmlformats.org/officeDocument/2006/relationships/image"/><Relationship Id="rId39" Target="../media/image53.svg" Type="http://schemas.openxmlformats.org/officeDocument/2006/relationships/image"/><Relationship Id="rId4" Target="../media/image3.png" Type="http://schemas.openxmlformats.org/officeDocument/2006/relationships/image"/><Relationship Id="rId40" Target="../media/image54.png" Type="http://schemas.openxmlformats.org/officeDocument/2006/relationships/image"/><Relationship Id="rId41" Target="../media/image55.svg" Type="http://schemas.openxmlformats.org/officeDocument/2006/relationships/image"/><Relationship Id="rId42" Target="../media/image56.png" Type="http://schemas.openxmlformats.org/officeDocument/2006/relationships/image"/><Relationship Id="rId43" Target="../media/image57.svg" Type="http://schemas.openxmlformats.org/officeDocument/2006/relationships/image"/><Relationship Id="rId44" Target="../media/image58.png" Type="http://schemas.openxmlformats.org/officeDocument/2006/relationships/image"/><Relationship Id="rId45" Target="../media/image59.svg" Type="http://schemas.openxmlformats.org/officeDocument/2006/relationships/image"/><Relationship Id="rId46" Target="../media/image60.png" Type="http://schemas.openxmlformats.org/officeDocument/2006/relationships/image"/><Relationship Id="rId47" Target="../media/image61.svg" Type="http://schemas.openxmlformats.org/officeDocument/2006/relationships/image"/><Relationship Id="rId48" Target="../media/image62.png" Type="http://schemas.openxmlformats.org/officeDocument/2006/relationships/image"/><Relationship Id="rId49" Target="../media/image63.svg" Type="http://schemas.openxmlformats.org/officeDocument/2006/relationships/image"/><Relationship Id="rId5" Target="../media/image4.svg" Type="http://schemas.openxmlformats.org/officeDocument/2006/relationships/image"/><Relationship Id="rId50" Target="../media/image64.png" Type="http://schemas.openxmlformats.org/officeDocument/2006/relationships/image"/><Relationship Id="rId51" Target="../media/image65.svg" Type="http://schemas.openxmlformats.org/officeDocument/2006/relationships/image"/><Relationship Id="rId52" Target="../media/image170.png" Type="http://schemas.openxmlformats.org/officeDocument/2006/relationships/image"/><Relationship Id="rId53" Target="../media/image171.svg" Type="http://schemas.openxmlformats.org/officeDocument/2006/relationships/image"/><Relationship Id="rId54" Target="../media/image76.png" Type="http://schemas.openxmlformats.org/officeDocument/2006/relationships/image"/><Relationship Id="rId55" Target="../media/image77.svg" Type="http://schemas.openxmlformats.org/officeDocument/2006/relationships/image"/><Relationship Id="rId56" Target="../media/image80.png" Type="http://schemas.openxmlformats.org/officeDocument/2006/relationships/image"/><Relationship Id="rId57" Target="../media/image81.svg" Type="http://schemas.openxmlformats.org/officeDocument/2006/relationships/image"/><Relationship Id="rId58" Target="../media/image82.png" Type="http://schemas.openxmlformats.org/officeDocument/2006/relationships/image"/><Relationship Id="rId59" Target="../media/image83.svg" Type="http://schemas.openxmlformats.org/officeDocument/2006/relationships/image"/><Relationship Id="rId6" Target="../media/image13.png" Type="http://schemas.openxmlformats.org/officeDocument/2006/relationships/image"/><Relationship Id="rId60" Target="../media/image87.png" Type="http://schemas.openxmlformats.org/officeDocument/2006/relationships/image"/><Relationship Id="rId61" Target="../media/image88.svg" Type="http://schemas.openxmlformats.org/officeDocument/2006/relationships/image"/><Relationship Id="rId62" Target="../media/image89.png" Type="http://schemas.openxmlformats.org/officeDocument/2006/relationships/image"/><Relationship Id="rId63" Target="../media/image90.svg" Type="http://schemas.openxmlformats.org/officeDocument/2006/relationships/image"/><Relationship Id="rId64" Target="../media/image172.png" Type="http://schemas.openxmlformats.org/officeDocument/2006/relationships/image"/><Relationship Id="rId65" Target="../media/image173.svg" Type="http://schemas.openxmlformats.org/officeDocument/2006/relationships/image"/><Relationship Id="rId66" Target="../media/image93.png" Type="http://schemas.openxmlformats.org/officeDocument/2006/relationships/image"/><Relationship Id="rId67" Target="../media/image94.svg" Type="http://schemas.openxmlformats.org/officeDocument/2006/relationships/image"/><Relationship Id="rId68" Target="../media/image95.png" Type="http://schemas.openxmlformats.org/officeDocument/2006/relationships/image"/><Relationship Id="rId69" Target="../media/image96.svg" Type="http://schemas.openxmlformats.org/officeDocument/2006/relationships/image"/><Relationship Id="rId7" Target="../media/image14.svg" Type="http://schemas.openxmlformats.org/officeDocument/2006/relationships/image"/><Relationship Id="rId70" Target="../media/image97.png" Type="http://schemas.openxmlformats.org/officeDocument/2006/relationships/image"/><Relationship Id="rId71" Target="../media/image98.svg" Type="http://schemas.openxmlformats.org/officeDocument/2006/relationships/image"/><Relationship Id="rId72" Target="../media/image99.png" Type="http://schemas.openxmlformats.org/officeDocument/2006/relationships/image"/><Relationship Id="rId73" Target="../media/image100.svg" Type="http://schemas.openxmlformats.org/officeDocument/2006/relationships/image"/><Relationship Id="rId74" Target="../media/image103.png" Type="http://schemas.openxmlformats.org/officeDocument/2006/relationships/image"/><Relationship Id="rId75" Target="../media/image104.svg" Type="http://schemas.openxmlformats.org/officeDocument/2006/relationships/image"/><Relationship Id="rId76" Target="../media/image109.png" Type="http://schemas.openxmlformats.org/officeDocument/2006/relationships/image"/><Relationship Id="rId77" Target="../media/image110.svg" Type="http://schemas.openxmlformats.org/officeDocument/2006/relationships/image"/><Relationship Id="rId78" Target="../media/image111.png" Type="http://schemas.openxmlformats.org/officeDocument/2006/relationships/image"/><Relationship Id="rId79" Target="../media/image112.svg" Type="http://schemas.openxmlformats.org/officeDocument/2006/relationships/image"/><Relationship Id="rId8" Target="../media/image15.png" Type="http://schemas.openxmlformats.org/officeDocument/2006/relationships/image"/><Relationship Id="rId80" Target="../media/image113.png" Type="http://schemas.openxmlformats.org/officeDocument/2006/relationships/image"/><Relationship Id="rId81" Target="../media/image114.svg" Type="http://schemas.openxmlformats.org/officeDocument/2006/relationships/image"/><Relationship Id="rId82" Target="../media/image115.png" Type="http://schemas.openxmlformats.org/officeDocument/2006/relationships/image"/><Relationship Id="rId83" Target="../media/image116.svg" Type="http://schemas.openxmlformats.org/officeDocument/2006/relationships/image"/><Relationship Id="rId84" Target="../media/image174.png" Type="http://schemas.openxmlformats.org/officeDocument/2006/relationships/image"/><Relationship Id="rId85" Target="../media/image175.svg" Type="http://schemas.openxmlformats.org/officeDocument/2006/relationships/image"/><Relationship Id="rId86" Target="../media/image121.png" Type="http://schemas.openxmlformats.org/officeDocument/2006/relationships/image"/><Relationship Id="rId87" Target="../media/image122.svg" Type="http://schemas.openxmlformats.org/officeDocument/2006/relationships/image"/><Relationship Id="rId88" Target="../media/image124.png" Type="http://schemas.openxmlformats.org/officeDocument/2006/relationships/image"/><Relationship Id="rId89" Target="../media/image125.svg" Type="http://schemas.openxmlformats.org/officeDocument/2006/relationships/image"/><Relationship Id="rId9" Target="../media/image16.svg" Type="http://schemas.openxmlformats.org/officeDocument/2006/relationships/image"/><Relationship Id="rId90" Target="../media/image126.png" Type="http://schemas.openxmlformats.org/officeDocument/2006/relationships/image"/><Relationship Id="rId91" Target="../media/image127.svg" Type="http://schemas.openxmlformats.org/officeDocument/2006/relationships/image"/><Relationship Id="rId92" Target="../media/image132.png" Type="http://schemas.openxmlformats.org/officeDocument/2006/relationships/image"/><Relationship Id="rId93" Target="../media/image133.svg" Type="http://schemas.openxmlformats.org/officeDocument/2006/relationships/image"/><Relationship Id="rId94" Target="../media/image136.png" Type="http://schemas.openxmlformats.org/officeDocument/2006/relationships/image"/><Relationship Id="rId95" Target="../media/image137.svg" Type="http://schemas.openxmlformats.org/officeDocument/2006/relationships/image"/><Relationship Id="rId96" Target="../media/image138.png" Type="http://schemas.openxmlformats.org/officeDocument/2006/relationships/image"/><Relationship Id="rId97" Target="../media/image139.svg" Type="http://schemas.openxmlformats.org/officeDocument/2006/relationships/image"/><Relationship Id="rId98" Target="../media/image142.png" Type="http://schemas.openxmlformats.org/officeDocument/2006/relationships/image"/><Relationship Id="rId99" Target="../media/image14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84.png" Type="http://schemas.openxmlformats.org/officeDocument/2006/relationships/image"/><Relationship Id="rId7" Target="../media/image185.svg" Type="http://schemas.openxmlformats.org/officeDocument/2006/relationships/image"/><Relationship Id="rId8" Target="../media/image18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3.jpe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56.png" Type="http://schemas.openxmlformats.org/officeDocument/2006/relationships/image"/><Relationship Id="rId12" Target="../media/image5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1.jpe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9349" y="366999"/>
            <a:ext cx="16629301" cy="9553003"/>
          </a:xfrm>
          <a:custGeom>
            <a:avLst/>
            <a:gdLst/>
            <a:ahLst/>
            <a:cxnLst/>
            <a:rect r="r" b="b" t="t" l="l"/>
            <a:pathLst>
              <a:path h="9553003" w="16629301">
                <a:moveTo>
                  <a:pt x="0" y="0"/>
                </a:moveTo>
                <a:lnTo>
                  <a:pt x="16629302" y="0"/>
                </a:lnTo>
                <a:lnTo>
                  <a:pt x="16629302" y="9553002"/>
                </a:lnTo>
                <a:lnTo>
                  <a:pt x="0" y="9553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81168" y="3427504"/>
            <a:ext cx="12925663" cy="3295303"/>
          </a:xfrm>
          <a:prstGeom prst="rect">
            <a:avLst/>
          </a:prstGeom>
        </p:spPr>
        <p:txBody>
          <a:bodyPr anchor="t" rtlCol="false" tIns="0" lIns="0" bIns="0" rIns="0">
            <a:spAutoFit/>
          </a:bodyPr>
          <a:lstStyle/>
          <a:p>
            <a:pPr algn="ctr">
              <a:lnSpc>
                <a:spcPts val="12734"/>
              </a:lnSpc>
            </a:pPr>
            <a:r>
              <a:rPr lang="en-US" sz="12484">
                <a:solidFill>
                  <a:srgbClr val="F1E894"/>
                </a:solidFill>
                <a:latin typeface="Paytone One"/>
                <a:ea typeface="Paytone One"/>
                <a:cs typeface="Paytone One"/>
                <a:sym typeface="Paytone One"/>
              </a:rPr>
              <a:t>Student Council</a:t>
            </a:r>
          </a:p>
          <a:p>
            <a:pPr algn="ctr">
              <a:lnSpc>
                <a:spcPts val="12734"/>
              </a:lnSpc>
            </a:pPr>
            <a:r>
              <a:rPr lang="en-US" sz="12484">
                <a:solidFill>
                  <a:srgbClr val="F1E894"/>
                </a:solidFill>
                <a:latin typeface="Paytone One"/>
                <a:ea typeface="Paytone One"/>
                <a:cs typeface="Paytone One"/>
                <a:sym typeface="Paytone One"/>
              </a:rPr>
              <a:t>Presentation</a:t>
            </a:r>
          </a:p>
        </p:txBody>
      </p:sp>
      <p:sp>
        <p:nvSpPr>
          <p:cNvPr name="Freeform 5" id="5"/>
          <p:cNvSpPr/>
          <p:nvPr/>
        </p:nvSpPr>
        <p:spPr>
          <a:xfrm flipH="false" flipV="false" rot="1410075">
            <a:off x="5561685" y="7409470"/>
            <a:ext cx="1287827" cy="743720"/>
          </a:xfrm>
          <a:custGeom>
            <a:avLst/>
            <a:gdLst/>
            <a:ahLst/>
            <a:cxnLst/>
            <a:rect r="r" b="b" t="t" l="l"/>
            <a:pathLst>
              <a:path h="743720" w="1287827">
                <a:moveTo>
                  <a:pt x="0" y="0"/>
                </a:moveTo>
                <a:lnTo>
                  <a:pt x="1287827" y="0"/>
                </a:lnTo>
                <a:lnTo>
                  <a:pt x="1287827" y="743720"/>
                </a:lnTo>
                <a:lnTo>
                  <a:pt x="0" y="7437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308355" y="2643804"/>
            <a:ext cx="5671289" cy="600648"/>
          </a:xfrm>
          <a:prstGeom prst="rect">
            <a:avLst/>
          </a:prstGeom>
        </p:spPr>
        <p:txBody>
          <a:bodyPr anchor="t" rtlCol="false" tIns="0" lIns="0" bIns="0" rIns="0">
            <a:spAutoFit/>
          </a:bodyPr>
          <a:lstStyle/>
          <a:p>
            <a:pPr algn="ctr" marL="0" indent="0" lvl="0">
              <a:lnSpc>
                <a:spcPts val="4816"/>
              </a:lnSpc>
              <a:spcBef>
                <a:spcPct val="0"/>
              </a:spcBef>
            </a:pPr>
            <a:r>
              <a:rPr lang="en-US" b="true" sz="3704" strike="noStrike" u="none">
                <a:solidFill>
                  <a:srgbClr val="7BCFFB"/>
                </a:solidFill>
                <a:latin typeface="Nunito Semi-Bold"/>
                <a:ea typeface="Nunito Semi-Bold"/>
                <a:cs typeface="Nunito Semi-Bold"/>
                <a:sym typeface="Nunito Semi-Bold"/>
              </a:rPr>
              <a:t>MIDDLE/HIGH SCHOOL</a:t>
            </a:r>
          </a:p>
        </p:txBody>
      </p:sp>
      <p:sp>
        <p:nvSpPr>
          <p:cNvPr name="Freeform 7" id="7"/>
          <p:cNvSpPr/>
          <p:nvPr/>
        </p:nvSpPr>
        <p:spPr>
          <a:xfrm flipH="false" flipV="false" rot="0">
            <a:off x="3380732" y="2903931"/>
            <a:ext cx="2652557" cy="120571"/>
          </a:xfrm>
          <a:custGeom>
            <a:avLst/>
            <a:gdLst/>
            <a:ahLst/>
            <a:cxnLst/>
            <a:rect r="r" b="b" t="t" l="l"/>
            <a:pathLst>
              <a:path h="120571" w="2652557">
                <a:moveTo>
                  <a:pt x="0" y="0"/>
                </a:moveTo>
                <a:lnTo>
                  <a:pt x="2652557" y="0"/>
                </a:lnTo>
                <a:lnTo>
                  <a:pt x="2652557" y="120571"/>
                </a:lnTo>
                <a:lnTo>
                  <a:pt x="0" y="1205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0">
            <a:off x="12254711" y="2903931"/>
            <a:ext cx="2652557" cy="120571"/>
          </a:xfrm>
          <a:custGeom>
            <a:avLst/>
            <a:gdLst/>
            <a:ahLst/>
            <a:cxnLst/>
            <a:rect r="r" b="b" t="t" l="l"/>
            <a:pathLst>
              <a:path h="120571" w="2652557">
                <a:moveTo>
                  <a:pt x="2652557" y="0"/>
                </a:moveTo>
                <a:lnTo>
                  <a:pt x="0" y="0"/>
                </a:lnTo>
                <a:lnTo>
                  <a:pt x="0" y="120571"/>
                </a:lnTo>
                <a:lnTo>
                  <a:pt x="2652557" y="120571"/>
                </a:lnTo>
                <a:lnTo>
                  <a:pt x="2652557"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991443">
            <a:off x="10243136" y="7479783"/>
            <a:ext cx="1197535" cy="660141"/>
          </a:xfrm>
          <a:custGeom>
            <a:avLst/>
            <a:gdLst/>
            <a:ahLst/>
            <a:cxnLst/>
            <a:rect r="r" b="b" t="t" l="l"/>
            <a:pathLst>
              <a:path h="660141" w="1197535">
                <a:moveTo>
                  <a:pt x="0" y="0"/>
                </a:moveTo>
                <a:lnTo>
                  <a:pt x="1197535" y="0"/>
                </a:lnTo>
                <a:lnTo>
                  <a:pt x="1197535" y="660141"/>
                </a:lnTo>
                <a:lnTo>
                  <a:pt x="0" y="6601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03509"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sp>
        <p:nvSpPr>
          <p:cNvPr name="Freeform 11" id="11"/>
          <p:cNvSpPr/>
          <p:nvPr/>
        </p:nvSpPr>
        <p:spPr>
          <a:xfrm flipH="false" flipV="false" rot="0">
            <a:off x="13968249" y="-836923"/>
            <a:ext cx="6201103" cy="11386205"/>
          </a:xfrm>
          <a:custGeom>
            <a:avLst/>
            <a:gdLst/>
            <a:ahLst/>
            <a:cxnLst/>
            <a:rect r="r" b="b" t="t" l="l"/>
            <a:pathLst>
              <a:path h="11386205" w="6201103">
                <a:moveTo>
                  <a:pt x="0" y="0"/>
                </a:moveTo>
                <a:lnTo>
                  <a:pt x="6201102" y="0"/>
                </a:lnTo>
                <a:lnTo>
                  <a:pt x="6201102" y="11386205"/>
                </a:lnTo>
                <a:lnTo>
                  <a:pt x="0" y="11386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43782" y="7127280"/>
            <a:ext cx="1586332" cy="2377337"/>
          </a:xfrm>
          <a:custGeom>
            <a:avLst/>
            <a:gdLst/>
            <a:ahLst/>
            <a:cxnLst/>
            <a:rect r="r" b="b" t="t" l="l"/>
            <a:pathLst>
              <a:path h="2377337" w="1586332">
                <a:moveTo>
                  <a:pt x="0" y="0"/>
                </a:moveTo>
                <a:lnTo>
                  <a:pt x="1586332" y="0"/>
                </a:lnTo>
                <a:lnTo>
                  <a:pt x="1586332" y="2377337"/>
                </a:lnTo>
                <a:lnTo>
                  <a:pt x="0" y="23773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2291723" y="4642598"/>
            <a:ext cx="1466579" cy="1524798"/>
          </a:xfrm>
          <a:custGeom>
            <a:avLst/>
            <a:gdLst/>
            <a:ahLst/>
            <a:cxnLst/>
            <a:rect r="r" b="b" t="t" l="l"/>
            <a:pathLst>
              <a:path h="1524798" w="1466579">
                <a:moveTo>
                  <a:pt x="0" y="0"/>
                </a:moveTo>
                <a:lnTo>
                  <a:pt x="1466579" y="0"/>
                </a:lnTo>
                <a:lnTo>
                  <a:pt x="1466579" y="1524798"/>
                </a:lnTo>
                <a:lnTo>
                  <a:pt x="0" y="15247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6534064" y="4873286"/>
            <a:ext cx="1592305" cy="1294109"/>
          </a:xfrm>
          <a:custGeom>
            <a:avLst/>
            <a:gdLst/>
            <a:ahLst/>
            <a:cxnLst/>
            <a:rect r="r" b="b" t="t" l="l"/>
            <a:pathLst>
              <a:path h="1294109" w="1592305">
                <a:moveTo>
                  <a:pt x="0" y="0"/>
                </a:moveTo>
                <a:lnTo>
                  <a:pt x="1592305" y="0"/>
                </a:lnTo>
                <a:lnTo>
                  <a:pt x="1592305" y="1294110"/>
                </a:lnTo>
                <a:lnTo>
                  <a:pt x="0" y="1294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5" id="15"/>
          <p:cNvSpPr/>
          <p:nvPr/>
        </p:nvSpPr>
        <p:spPr>
          <a:xfrm flipH="false" flipV="false" rot="0">
            <a:off x="10962070" y="4873286"/>
            <a:ext cx="1406641" cy="1294109"/>
          </a:xfrm>
          <a:custGeom>
            <a:avLst/>
            <a:gdLst/>
            <a:ahLst/>
            <a:cxnLst/>
            <a:rect r="r" b="b" t="t" l="l"/>
            <a:pathLst>
              <a:path h="1294109" w="1406641">
                <a:moveTo>
                  <a:pt x="0" y="0"/>
                </a:moveTo>
                <a:lnTo>
                  <a:pt x="1406640" y="0"/>
                </a:lnTo>
                <a:lnTo>
                  <a:pt x="1406640" y="1294110"/>
                </a:lnTo>
                <a:lnTo>
                  <a:pt x="0" y="12941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6" id="16"/>
          <p:cNvSpPr/>
          <p:nvPr/>
        </p:nvSpPr>
        <p:spPr>
          <a:xfrm flipH="false" flipV="false" rot="4238343">
            <a:off x="11683072" y="1637652"/>
            <a:ext cx="966998" cy="1336094"/>
          </a:xfrm>
          <a:custGeom>
            <a:avLst/>
            <a:gdLst/>
            <a:ahLst/>
            <a:cxnLst/>
            <a:rect r="r" b="b" t="t" l="l"/>
            <a:pathLst>
              <a:path h="1336094" w="966998">
                <a:moveTo>
                  <a:pt x="0" y="0"/>
                </a:moveTo>
                <a:lnTo>
                  <a:pt x="966998" y="0"/>
                </a:lnTo>
                <a:lnTo>
                  <a:pt x="966998" y="1336094"/>
                </a:lnTo>
                <a:lnTo>
                  <a:pt x="0" y="13360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4238343">
            <a:off x="2012657" y="1637652"/>
            <a:ext cx="966998" cy="1336094"/>
          </a:xfrm>
          <a:custGeom>
            <a:avLst/>
            <a:gdLst/>
            <a:ahLst/>
            <a:cxnLst/>
            <a:rect r="r" b="b" t="t" l="l"/>
            <a:pathLst>
              <a:path h="1336094" w="966998">
                <a:moveTo>
                  <a:pt x="0" y="0"/>
                </a:moveTo>
                <a:lnTo>
                  <a:pt x="966998" y="0"/>
                </a:lnTo>
                <a:lnTo>
                  <a:pt x="966998" y="1336094"/>
                </a:lnTo>
                <a:lnTo>
                  <a:pt x="0" y="133609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8" id="18"/>
          <p:cNvSpPr txBox="true"/>
          <p:nvPr/>
        </p:nvSpPr>
        <p:spPr>
          <a:xfrm rot="0">
            <a:off x="3648663" y="1685223"/>
            <a:ext cx="7363108" cy="1003935"/>
          </a:xfrm>
          <a:prstGeom prst="rect">
            <a:avLst/>
          </a:prstGeom>
        </p:spPr>
        <p:txBody>
          <a:bodyPr anchor="t" rtlCol="false" tIns="0" lIns="0" bIns="0" rIns="0">
            <a:spAutoFit/>
          </a:bodyPr>
          <a:lstStyle/>
          <a:p>
            <a:pPr algn="ctr" marL="0" indent="0" lvl="0">
              <a:lnSpc>
                <a:spcPts val="7769"/>
              </a:lnSpc>
              <a:spcBef>
                <a:spcPct val="0"/>
              </a:spcBef>
            </a:pPr>
            <a:r>
              <a:rPr lang="en-US" sz="6999" strike="noStrike" u="none">
                <a:solidFill>
                  <a:srgbClr val="F1E894"/>
                </a:solidFill>
                <a:latin typeface="Paytone One"/>
                <a:ea typeface="Paytone One"/>
                <a:cs typeface="Paytone One"/>
                <a:sym typeface="Paytone One"/>
              </a:rPr>
              <a:t>Introduction</a:t>
            </a:r>
          </a:p>
        </p:txBody>
      </p:sp>
      <p:sp>
        <p:nvSpPr>
          <p:cNvPr name="TextBox 19" id="19"/>
          <p:cNvSpPr txBox="true"/>
          <p:nvPr/>
        </p:nvSpPr>
        <p:spPr>
          <a:xfrm rot="0">
            <a:off x="1342550" y="3796296"/>
            <a:ext cx="3364925"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Add a main point</a:t>
            </a:r>
          </a:p>
        </p:txBody>
      </p:sp>
      <p:sp>
        <p:nvSpPr>
          <p:cNvPr name="TextBox 20" id="20"/>
          <p:cNvSpPr txBox="true"/>
          <p:nvPr/>
        </p:nvSpPr>
        <p:spPr>
          <a:xfrm rot="0">
            <a:off x="5647754" y="3796296"/>
            <a:ext cx="3364925"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Add a main point</a:t>
            </a:r>
          </a:p>
        </p:txBody>
      </p:sp>
      <p:sp>
        <p:nvSpPr>
          <p:cNvPr name="TextBox 21" id="21"/>
          <p:cNvSpPr txBox="true"/>
          <p:nvPr/>
        </p:nvSpPr>
        <p:spPr>
          <a:xfrm rot="0">
            <a:off x="9982928" y="3796296"/>
            <a:ext cx="3364925"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Add a main point</a:t>
            </a:r>
          </a:p>
        </p:txBody>
      </p:sp>
      <p:sp>
        <p:nvSpPr>
          <p:cNvPr name="TextBox 22" id="22"/>
          <p:cNvSpPr txBox="true"/>
          <p:nvPr/>
        </p:nvSpPr>
        <p:spPr>
          <a:xfrm rot="0">
            <a:off x="1733274" y="6604122"/>
            <a:ext cx="2583476"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
        <p:nvSpPr>
          <p:cNvPr name="TextBox 23" id="23"/>
          <p:cNvSpPr txBox="true"/>
          <p:nvPr/>
        </p:nvSpPr>
        <p:spPr>
          <a:xfrm rot="0">
            <a:off x="6038479" y="6604122"/>
            <a:ext cx="2583476"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
        <p:nvSpPr>
          <p:cNvPr name="TextBox 24" id="24"/>
          <p:cNvSpPr txBox="true"/>
          <p:nvPr/>
        </p:nvSpPr>
        <p:spPr>
          <a:xfrm rot="0">
            <a:off x="10373652" y="6604122"/>
            <a:ext cx="2583476"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sp>
        <p:nvSpPr>
          <p:cNvPr name="Freeform 11" id="11"/>
          <p:cNvSpPr/>
          <p:nvPr/>
        </p:nvSpPr>
        <p:spPr>
          <a:xfrm flipH="false" flipV="false" rot="0">
            <a:off x="13894375" y="750923"/>
            <a:ext cx="2767078" cy="3099578"/>
          </a:xfrm>
          <a:custGeom>
            <a:avLst/>
            <a:gdLst/>
            <a:ahLst/>
            <a:cxnLst/>
            <a:rect r="r" b="b" t="t" l="l"/>
            <a:pathLst>
              <a:path h="3099578" w="2767078">
                <a:moveTo>
                  <a:pt x="0" y="0"/>
                </a:moveTo>
                <a:lnTo>
                  <a:pt x="2767079" y="0"/>
                </a:lnTo>
                <a:lnTo>
                  <a:pt x="2767079" y="3099579"/>
                </a:lnTo>
                <a:lnTo>
                  <a:pt x="0" y="3099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185571" y="5936889"/>
            <a:ext cx="4176830" cy="174667"/>
          </a:xfrm>
          <a:custGeom>
            <a:avLst/>
            <a:gdLst/>
            <a:ahLst/>
            <a:cxnLst/>
            <a:rect r="r" b="b" t="t" l="l"/>
            <a:pathLst>
              <a:path h="174667" w="4176830">
                <a:moveTo>
                  <a:pt x="0" y="0"/>
                </a:moveTo>
                <a:lnTo>
                  <a:pt x="4176830" y="0"/>
                </a:lnTo>
                <a:lnTo>
                  <a:pt x="4176830" y="174667"/>
                </a:lnTo>
                <a:lnTo>
                  <a:pt x="0" y="1746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9013933" y="5936889"/>
            <a:ext cx="4176830" cy="174667"/>
          </a:xfrm>
          <a:custGeom>
            <a:avLst/>
            <a:gdLst/>
            <a:ahLst/>
            <a:cxnLst/>
            <a:rect r="r" b="b" t="t" l="l"/>
            <a:pathLst>
              <a:path h="174667" w="4176830">
                <a:moveTo>
                  <a:pt x="0" y="0"/>
                </a:moveTo>
                <a:lnTo>
                  <a:pt x="4176830" y="0"/>
                </a:lnTo>
                <a:lnTo>
                  <a:pt x="4176830" y="174667"/>
                </a:lnTo>
                <a:lnTo>
                  <a:pt x="0" y="1746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097237" y="5936889"/>
            <a:ext cx="4176830" cy="174667"/>
          </a:xfrm>
          <a:custGeom>
            <a:avLst/>
            <a:gdLst/>
            <a:ahLst/>
            <a:cxnLst/>
            <a:rect r="r" b="b" t="t" l="l"/>
            <a:pathLst>
              <a:path h="174667" w="4176830">
                <a:moveTo>
                  <a:pt x="0" y="0"/>
                </a:moveTo>
                <a:lnTo>
                  <a:pt x="4176830" y="0"/>
                </a:lnTo>
                <a:lnTo>
                  <a:pt x="4176830" y="174667"/>
                </a:lnTo>
                <a:lnTo>
                  <a:pt x="0" y="1746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2925599" y="5936889"/>
            <a:ext cx="4176830" cy="174667"/>
          </a:xfrm>
          <a:custGeom>
            <a:avLst/>
            <a:gdLst/>
            <a:ahLst/>
            <a:cxnLst/>
            <a:rect r="r" b="b" t="t" l="l"/>
            <a:pathLst>
              <a:path h="174667" w="4176830">
                <a:moveTo>
                  <a:pt x="0" y="0"/>
                </a:moveTo>
                <a:lnTo>
                  <a:pt x="4176830" y="0"/>
                </a:lnTo>
                <a:lnTo>
                  <a:pt x="4176830" y="174667"/>
                </a:lnTo>
                <a:lnTo>
                  <a:pt x="0" y="1746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true" flipV="false" rot="0">
            <a:off x="7030" y="1469253"/>
            <a:ext cx="3605849" cy="1894710"/>
          </a:xfrm>
          <a:custGeom>
            <a:avLst/>
            <a:gdLst/>
            <a:ahLst/>
            <a:cxnLst/>
            <a:rect r="r" b="b" t="t" l="l"/>
            <a:pathLst>
              <a:path h="1894710" w="3605849">
                <a:moveTo>
                  <a:pt x="3605849" y="0"/>
                </a:moveTo>
                <a:lnTo>
                  <a:pt x="0" y="0"/>
                </a:lnTo>
                <a:lnTo>
                  <a:pt x="0" y="1894709"/>
                </a:lnTo>
                <a:lnTo>
                  <a:pt x="3605849" y="1894709"/>
                </a:lnTo>
                <a:lnTo>
                  <a:pt x="360584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4777295" y="1534440"/>
            <a:ext cx="8733409" cy="1003935"/>
          </a:xfrm>
          <a:prstGeom prst="rect">
            <a:avLst/>
          </a:prstGeom>
        </p:spPr>
        <p:txBody>
          <a:bodyPr anchor="t" rtlCol="false" tIns="0" lIns="0" bIns="0" rIns="0">
            <a:spAutoFit/>
          </a:bodyPr>
          <a:lstStyle/>
          <a:p>
            <a:pPr algn="ctr" marL="0" indent="0" lvl="0">
              <a:lnSpc>
                <a:spcPts val="7769"/>
              </a:lnSpc>
              <a:spcBef>
                <a:spcPct val="0"/>
              </a:spcBef>
            </a:pPr>
            <a:r>
              <a:rPr lang="en-US" sz="6999" strike="noStrike" u="none">
                <a:solidFill>
                  <a:srgbClr val="F1E894"/>
                </a:solidFill>
                <a:latin typeface="Paytone One"/>
                <a:ea typeface="Paytone One"/>
                <a:cs typeface="Paytone One"/>
                <a:sym typeface="Paytone One"/>
              </a:rPr>
              <a:t>Our History</a:t>
            </a:r>
          </a:p>
        </p:txBody>
      </p:sp>
      <p:sp>
        <p:nvSpPr>
          <p:cNvPr name="TextBox 18" id="18"/>
          <p:cNvSpPr txBox="true"/>
          <p:nvPr/>
        </p:nvSpPr>
        <p:spPr>
          <a:xfrm rot="0">
            <a:off x="2286321" y="4564112"/>
            <a:ext cx="2366972" cy="705344"/>
          </a:xfrm>
          <a:prstGeom prst="rect">
            <a:avLst/>
          </a:prstGeom>
        </p:spPr>
        <p:txBody>
          <a:bodyPr anchor="t" rtlCol="false" tIns="0" lIns="0" bIns="0" rIns="0">
            <a:spAutoFit/>
          </a:bodyPr>
          <a:lstStyle/>
          <a:p>
            <a:pPr algn="ctr" marL="0" indent="0" lvl="0">
              <a:lnSpc>
                <a:spcPts val="5444"/>
              </a:lnSpc>
              <a:spcBef>
                <a:spcPct val="0"/>
              </a:spcBef>
            </a:pPr>
            <a:r>
              <a:rPr lang="en-US" sz="4904">
                <a:solidFill>
                  <a:srgbClr val="7BCFFB"/>
                </a:solidFill>
                <a:latin typeface="Paytone One"/>
                <a:ea typeface="Paytone One"/>
                <a:cs typeface="Paytone One"/>
                <a:sym typeface="Paytone One"/>
              </a:rPr>
              <a:t>2016</a:t>
            </a:r>
          </a:p>
        </p:txBody>
      </p:sp>
      <p:sp>
        <p:nvSpPr>
          <p:cNvPr name="TextBox 19" id="19"/>
          <p:cNvSpPr txBox="true"/>
          <p:nvPr/>
        </p:nvSpPr>
        <p:spPr>
          <a:xfrm rot="0">
            <a:off x="9915919" y="4564112"/>
            <a:ext cx="2366972" cy="705344"/>
          </a:xfrm>
          <a:prstGeom prst="rect">
            <a:avLst/>
          </a:prstGeom>
        </p:spPr>
        <p:txBody>
          <a:bodyPr anchor="t" rtlCol="false" tIns="0" lIns="0" bIns="0" rIns="0">
            <a:spAutoFit/>
          </a:bodyPr>
          <a:lstStyle/>
          <a:p>
            <a:pPr algn="ctr" marL="0" indent="0" lvl="0">
              <a:lnSpc>
                <a:spcPts val="5444"/>
              </a:lnSpc>
              <a:spcBef>
                <a:spcPct val="0"/>
              </a:spcBef>
            </a:pPr>
            <a:r>
              <a:rPr lang="en-US" sz="4904">
                <a:solidFill>
                  <a:srgbClr val="7BCFFB"/>
                </a:solidFill>
                <a:latin typeface="Paytone One"/>
                <a:ea typeface="Paytone One"/>
                <a:cs typeface="Paytone One"/>
                <a:sym typeface="Paytone One"/>
              </a:rPr>
              <a:t>2016</a:t>
            </a:r>
          </a:p>
        </p:txBody>
      </p:sp>
      <p:sp>
        <p:nvSpPr>
          <p:cNvPr name="TextBox 20" id="20"/>
          <p:cNvSpPr txBox="true"/>
          <p:nvPr/>
        </p:nvSpPr>
        <p:spPr>
          <a:xfrm rot="0">
            <a:off x="6002167" y="6512382"/>
            <a:ext cx="2366972" cy="705344"/>
          </a:xfrm>
          <a:prstGeom prst="rect">
            <a:avLst/>
          </a:prstGeom>
        </p:spPr>
        <p:txBody>
          <a:bodyPr anchor="t" rtlCol="false" tIns="0" lIns="0" bIns="0" rIns="0">
            <a:spAutoFit/>
          </a:bodyPr>
          <a:lstStyle/>
          <a:p>
            <a:pPr algn="ctr" marL="0" indent="0" lvl="0">
              <a:lnSpc>
                <a:spcPts val="5444"/>
              </a:lnSpc>
              <a:spcBef>
                <a:spcPct val="0"/>
              </a:spcBef>
            </a:pPr>
            <a:r>
              <a:rPr lang="en-US" sz="4904">
                <a:solidFill>
                  <a:srgbClr val="7BCFFB"/>
                </a:solidFill>
                <a:latin typeface="Paytone One"/>
                <a:ea typeface="Paytone One"/>
                <a:cs typeface="Paytone One"/>
                <a:sym typeface="Paytone One"/>
              </a:rPr>
              <a:t>2016</a:t>
            </a:r>
          </a:p>
        </p:txBody>
      </p:sp>
      <p:sp>
        <p:nvSpPr>
          <p:cNvPr name="TextBox 21" id="21"/>
          <p:cNvSpPr txBox="true"/>
          <p:nvPr/>
        </p:nvSpPr>
        <p:spPr>
          <a:xfrm rot="0">
            <a:off x="13830528" y="6512382"/>
            <a:ext cx="2366972" cy="705344"/>
          </a:xfrm>
          <a:prstGeom prst="rect">
            <a:avLst/>
          </a:prstGeom>
        </p:spPr>
        <p:txBody>
          <a:bodyPr anchor="t" rtlCol="false" tIns="0" lIns="0" bIns="0" rIns="0">
            <a:spAutoFit/>
          </a:bodyPr>
          <a:lstStyle/>
          <a:p>
            <a:pPr algn="ctr" marL="0" indent="0" lvl="0">
              <a:lnSpc>
                <a:spcPts val="5444"/>
              </a:lnSpc>
              <a:spcBef>
                <a:spcPct val="0"/>
              </a:spcBef>
            </a:pPr>
            <a:r>
              <a:rPr lang="en-US" sz="4904">
                <a:solidFill>
                  <a:srgbClr val="7BCFFB"/>
                </a:solidFill>
                <a:latin typeface="Paytone One"/>
                <a:ea typeface="Paytone One"/>
                <a:cs typeface="Paytone One"/>
                <a:sym typeface="Paytone One"/>
              </a:rPr>
              <a:t>2016</a:t>
            </a:r>
          </a:p>
        </p:txBody>
      </p:sp>
      <p:sp>
        <p:nvSpPr>
          <p:cNvPr name="TextBox 22" id="22"/>
          <p:cNvSpPr txBox="true"/>
          <p:nvPr/>
        </p:nvSpPr>
        <p:spPr>
          <a:xfrm rot="0">
            <a:off x="1787344" y="6607880"/>
            <a:ext cx="3364925"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Add a main point</a:t>
            </a:r>
          </a:p>
        </p:txBody>
      </p:sp>
      <p:sp>
        <p:nvSpPr>
          <p:cNvPr name="TextBox 23" id="23"/>
          <p:cNvSpPr txBox="true"/>
          <p:nvPr/>
        </p:nvSpPr>
        <p:spPr>
          <a:xfrm rot="0">
            <a:off x="9416942" y="6607880"/>
            <a:ext cx="3364925"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Add a main point</a:t>
            </a:r>
          </a:p>
        </p:txBody>
      </p:sp>
      <p:sp>
        <p:nvSpPr>
          <p:cNvPr name="TextBox 24" id="24"/>
          <p:cNvSpPr txBox="true"/>
          <p:nvPr/>
        </p:nvSpPr>
        <p:spPr>
          <a:xfrm rot="0">
            <a:off x="5503190" y="4206144"/>
            <a:ext cx="3364925"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Add a main point</a:t>
            </a:r>
          </a:p>
        </p:txBody>
      </p:sp>
      <p:sp>
        <p:nvSpPr>
          <p:cNvPr name="TextBox 25" id="25"/>
          <p:cNvSpPr txBox="true"/>
          <p:nvPr/>
        </p:nvSpPr>
        <p:spPr>
          <a:xfrm rot="0">
            <a:off x="13331551" y="4206144"/>
            <a:ext cx="3364925"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Add a main point</a:t>
            </a:r>
          </a:p>
        </p:txBody>
      </p:sp>
      <p:sp>
        <p:nvSpPr>
          <p:cNvPr name="TextBox 26" id="26"/>
          <p:cNvSpPr txBox="true"/>
          <p:nvPr/>
        </p:nvSpPr>
        <p:spPr>
          <a:xfrm rot="0">
            <a:off x="2122040" y="7239166"/>
            <a:ext cx="2695533"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
        <p:nvSpPr>
          <p:cNvPr name="TextBox 27" id="27"/>
          <p:cNvSpPr txBox="true"/>
          <p:nvPr/>
        </p:nvSpPr>
        <p:spPr>
          <a:xfrm rot="0">
            <a:off x="9751638" y="7239166"/>
            <a:ext cx="2695533"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
        <p:nvSpPr>
          <p:cNvPr name="TextBox 28" id="28"/>
          <p:cNvSpPr txBox="true"/>
          <p:nvPr/>
        </p:nvSpPr>
        <p:spPr>
          <a:xfrm rot="0">
            <a:off x="5837886" y="4837430"/>
            <a:ext cx="2695533"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
        <p:nvSpPr>
          <p:cNvPr name="TextBox 29" id="29"/>
          <p:cNvSpPr txBox="true"/>
          <p:nvPr/>
        </p:nvSpPr>
        <p:spPr>
          <a:xfrm rot="0">
            <a:off x="13666247" y="4837430"/>
            <a:ext cx="2695533"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4555274" cy="2448014"/>
          </a:xfrm>
        </p:grpSpPr>
        <p:sp>
          <p:nvSpPr>
            <p:cNvPr name="Freeform 4" id="4"/>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5" id="5"/>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778408" y="762581"/>
            <a:ext cx="16731185" cy="8615897"/>
            <a:chOff x="0" y="0"/>
            <a:chExt cx="4406567" cy="2269207"/>
          </a:xfrm>
        </p:grpSpPr>
        <p:sp>
          <p:nvSpPr>
            <p:cNvPr name="Freeform 7" id="7"/>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8" id="8"/>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graphicFrame>
        <p:nvGraphicFramePr>
          <p:cNvPr name="Table 9" id="9"/>
          <p:cNvGraphicFramePr>
            <a:graphicFrameLocks noGrp="true"/>
          </p:cNvGraphicFramePr>
          <p:nvPr/>
        </p:nvGraphicFramePr>
        <p:xfrm>
          <a:off x="1028700" y="3028366"/>
          <a:ext cx="16192500" cy="6024258"/>
        </p:xfrm>
        <a:graphic>
          <a:graphicData uri="http://schemas.openxmlformats.org/drawingml/2006/table">
            <a:tbl>
              <a:tblPr/>
              <a:tblGrid>
                <a:gridCol w="3238500"/>
                <a:gridCol w="3238500"/>
                <a:gridCol w="3238500"/>
                <a:gridCol w="3238500"/>
                <a:gridCol w="3238500"/>
              </a:tblGrid>
              <a:tr h="1095397">
                <a:tc>
                  <a:txBody>
                    <a:bodyPr anchor="t" rtlCol="false"/>
                    <a:lstStyle/>
                    <a:p>
                      <a:pPr algn="ctr">
                        <a:lnSpc>
                          <a:spcPts val="6019"/>
                        </a:lnSpc>
                        <a:defRPr/>
                      </a:pPr>
                      <a:r>
                        <a:rPr lang="en-US" sz="4299">
                          <a:solidFill>
                            <a:srgbClr val="7BCFFB"/>
                          </a:solidFill>
                          <a:latin typeface="Paytone One"/>
                          <a:ea typeface="Paytone One"/>
                          <a:cs typeface="Paytone One"/>
                          <a:sym typeface="Paytone One"/>
                        </a:rPr>
                        <a:t>MON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6019"/>
                        </a:lnSpc>
                        <a:defRPr/>
                      </a:pPr>
                      <a:r>
                        <a:rPr lang="en-US" sz="4299">
                          <a:solidFill>
                            <a:srgbClr val="7BCFFB"/>
                          </a:solidFill>
                          <a:latin typeface="Paytone One"/>
                          <a:ea typeface="Paytone One"/>
                          <a:cs typeface="Paytone One"/>
                          <a:sym typeface="Paytone One"/>
                        </a:rPr>
                        <a:t>TUE</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6019"/>
                        </a:lnSpc>
                        <a:defRPr/>
                      </a:pPr>
                      <a:r>
                        <a:rPr lang="en-US" sz="4299">
                          <a:solidFill>
                            <a:srgbClr val="7BCFFB"/>
                          </a:solidFill>
                          <a:latin typeface="Paytone One"/>
                          <a:ea typeface="Paytone One"/>
                          <a:cs typeface="Paytone One"/>
                          <a:sym typeface="Paytone One"/>
                        </a:rPr>
                        <a:t>WED</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6019"/>
                        </a:lnSpc>
                        <a:defRPr/>
                      </a:pPr>
                      <a:r>
                        <a:rPr lang="en-US" sz="4299">
                          <a:solidFill>
                            <a:srgbClr val="7BCFFB"/>
                          </a:solidFill>
                          <a:latin typeface="Paytone One"/>
                          <a:ea typeface="Paytone One"/>
                          <a:cs typeface="Paytone One"/>
                          <a:sym typeface="Paytone One"/>
                        </a:rPr>
                        <a:t>THU</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6019"/>
                        </a:lnSpc>
                        <a:defRPr/>
                      </a:pPr>
                      <a:r>
                        <a:rPr lang="en-US" sz="4299">
                          <a:solidFill>
                            <a:srgbClr val="7BCFFB"/>
                          </a:solidFill>
                          <a:latin typeface="Paytone One"/>
                          <a:ea typeface="Paytone One"/>
                          <a:cs typeface="Paytone One"/>
                          <a:sym typeface="Paytone One"/>
                        </a:rPr>
                        <a:t>FRI</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926242">
                <a:tc>
                  <a:txBody>
                    <a:bodyPr anchor="t" rtlCol="false"/>
                    <a:lstStyle/>
                    <a:p>
                      <a:pPr algn="ctr">
                        <a:lnSpc>
                          <a:spcPts val="3499"/>
                        </a:lnSpc>
                        <a:defRPr/>
                      </a:pPr>
                      <a:r>
                        <a:rPr lang="en-US" sz="2499" b="true">
                          <a:solidFill>
                            <a:srgbClr val="FFFFFF"/>
                          </a:solidFill>
                          <a:latin typeface="Nunito Bold"/>
                          <a:ea typeface="Nunito Bold"/>
                          <a:cs typeface="Nunito Bold"/>
                          <a:sym typeface="Nunito Bold"/>
                        </a:rPr>
                        <a:t>Meeting</a:t>
                      </a:r>
                      <a:endParaRPr lang="en-US" sz="1100"/>
                    </a:p>
                  </a:txBody>
                  <a:tcPr marL="0" marR="0" marT="0" marB="0" anchor="ctr">
                    <a:lnL cmpd="sng" algn="ctr" cap="flat" w="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3499"/>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Nunito Bold"/>
                          <a:ea typeface="Nunito Bold"/>
                          <a:cs typeface="Nunito Bold"/>
                          <a:sym typeface="Nunito Bold"/>
                        </a:rPr>
                        <a:t>Meeting</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38150">
                <a:tc>
                  <a:txBody>
                    <a:bodyPr anchor="t" rtlCol="false"/>
                    <a:lstStyle/>
                    <a:p>
                      <a:pPr algn="ctr">
                        <a:lnSpc>
                          <a:spcPts val="2939"/>
                        </a:lnSpc>
                        <a:defRPr/>
                      </a:pPr>
                      <a:r>
                        <a:rPr lang="en-US" sz="2099">
                          <a:solidFill>
                            <a:srgbClr val="F1E894"/>
                          </a:solidFill>
                          <a:latin typeface="Nunito"/>
                          <a:ea typeface="Nunito"/>
                          <a:cs typeface="Nunito"/>
                          <a:sym typeface="Nunito"/>
                        </a:rPr>
                        <a:t>09:00</a:t>
                      </a:r>
                      <a:endParaRPr lang="en-US" sz="1100"/>
                    </a:p>
                  </a:txBody>
                  <a:tcPr marL="0" marR="0" marT="0" marB="0" anchor="ctr">
                    <a:lnL cmpd="sng" algn="ctr" cap="flat" w="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939"/>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1E894"/>
                          </a:solidFill>
                          <a:latin typeface="Nunito"/>
                          <a:ea typeface="Nunito"/>
                          <a:cs typeface="Nunito"/>
                          <a:sym typeface="Nunito"/>
                        </a:rPr>
                        <a:t>10:30</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985369">
                <a:tc>
                  <a:txBody>
                    <a:bodyPr anchor="t" rtlCol="false"/>
                    <a:lstStyle/>
                    <a:p>
                      <a:pPr algn="ctr">
                        <a:lnSpc>
                          <a:spcPts val="2520"/>
                        </a:lnSpc>
                        <a:defRPr/>
                      </a:pPr>
                      <a:r>
                        <a:rPr lang="en-US" sz="1800">
                          <a:solidFill>
                            <a:srgbClr val="FFFFFF"/>
                          </a:solidFill>
                          <a:latin typeface="Nunito"/>
                          <a:ea typeface="Nunito"/>
                          <a:cs typeface="Nunito"/>
                          <a:sym typeface="Nunito"/>
                        </a:rPr>
                        <a:t>Lorem ipsum dolor sit amet, consectetur adipiscing elit.</a:t>
                      </a:r>
                      <a:endParaRPr lang="en-US" sz="1100"/>
                    </a:p>
                  </a:txBody>
                  <a:tcPr marL="0" marR="0" marT="0" marB="0" anchor="ctr">
                    <a:lnL cmpd="sng" algn="ctr" cap="flat" w="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Nunito"/>
                          <a:ea typeface="Nunito"/>
                          <a:cs typeface="Nunito"/>
                          <a:sym typeface="Nunito"/>
                        </a:rPr>
                        <a:t>Lorem ipsum dolor sit amet, consectetur adipiscing elit.</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055245">
                <a:tc>
                  <a:txBody>
                    <a:bodyPr anchor="t" rtlCol="false"/>
                    <a:lstStyle/>
                    <a:p>
                      <a:pPr algn="ctr">
                        <a:lnSpc>
                          <a:spcPts val="252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Nunito Bold"/>
                          <a:ea typeface="Nunito Bold"/>
                          <a:cs typeface="Nunito Bold"/>
                          <a:sym typeface="Nunito Bold"/>
                        </a:rPr>
                        <a:t>Meeting</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Nunito Bold"/>
                          <a:ea typeface="Nunito Bold"/>
                          <a:cs typeface="Nunito Bold"/>
                          <a:sym typeface="Nunito Bold"/>
                        </a:rPr>
                        <a:t>Meeting</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Nunito Bold"/>
                          <a:ea typeface="Nunito Bold"/>
                          <a:cs typeface="Nunito Bold"/>
                          <a:sym typeface="Nunito Bold"/>
                        </a:rPr>
                        <a:t>Meeting</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496840">
                <a:tc>
                  <a:txBody>
                    <a:bodyPr anchor="t" rtlCol="false"/>
                    <a:lstStyle/>
                    <a:p>
                      <a:pPr algn="ctr">
                        <a:lnSpc>
                          <a:spcPts val="252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1E894"/>
                          </a:solidFill>
                          <a:latin typeface="Nunito"/>
                          <a:ea typeface="Nunito"/>
                          <a:cs typeface="Nunito"/>
                          <a:sym typeface="Nunito"/>
                        </a:rPr>
                        <a:t>17:00</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1E894"/>
                          </a:solidFill>
                          <a:latin typeface="Nunito"/>
                          <a:ea typeface="Nunito"/>
                          <a:cs typeface="Nunito"/>
                          <a:sym typeface="Nunito"/>
                        </a:rPr>
                        <a:t>16:30</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1E894"/>
                          </a:solidFill>
                          <a:latin typeface="Nunito"/>
                          <a:ea typeface="Nunito"/>
                          <a:cs typeface="Nunito"/>
                          <a:sym typeface="Nunito"/>
                        </a:rPr>
                        <a:t>16:30</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027015">
                <a:tc>
                  <a:txBody>
                    <a:bodyPr anchor="t" rtlCol="false"/>
                    <a:lstStyle/>
                    <a:p>
                      <a:pPr algn="ctr">
                        <a:lnSpc>
                          <a:spcPts val="252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Nunito"/>
                          <a:ea typeface="Nunito"/>
                          <a:cs typeface="Nunito"/>
                          <a:sym typeface="Nunito"/>
                        </a:rPr>
                        <a:t>Lorem ipsum dolor sit amet, consectetur adipiscing elit.</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Nunito"/>
                          <a:ea typeface="Nunito"/>
                          <a:cs typeface="Nunito"/>
                          <a:sym typeface="Nunito"/>
                        </a:rPr>
                        <a:t>Lorem ipsum dolor sit amet, consectetur adipiscing elit.</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Nunito"/>
                          <a:ea typeface="Nunito"/>
                          <a:cs typeface="Nunito"/>
                          <a:sym typeface="Nunito"/>
                        </a:rPr>
                        <a:t>Lorem ipsum dolor sit amet, consectetur adipiscing elit.</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Freeform 10" id="10"/>
          <p:cNvSpPr/>
          <p:nvPr/>
        </p:nvSpPr>
        <p:spPr>
          <a:xfrm flipH="false" flipV="false" rot="0">
            <a:off x="9525" y="-2066511"/>
            <a:ext cx="3446920" cy="5639133"/>
          </a:xfrm>
          <a:custGeom>
            <a:avLst/>
            <a:gdLst/>
            <a:ahLst/>
            <a:cxnLst/>
            <a:rect r="r" b="b" t="t" l="l"/>
            <a:pathLst>
              <a:path h="5639133" w="3446920">
                <a:moveTo>
                  <a:pt x="0" y="0"/>
                </a:moveTo>
                <a:lnTo>
                  <a:pt x="3446920" y="0"/>
                </a:lnTo>
                <a:lnTo>
                  <a:pt x="3446920" y="5639134"/>
                </a:lnTo>
                <a:lnTo>
                  <a:pt x="0" y="5639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298942">
            <a:off x="15958950" y="-3611730"/>
            <a:ext cx="4182402" cy="6842375"/>
          </a:xfrm>
          <a:custGeom>
            <a:avLst/>
            <a:gdLst/>
            <a:ahLst/>
            <a:cxnLst/>
            <a:rect r="r" b="b" t="t" l="l"/>
            <a:pathLst>
              <a:path h="6842375" w="4182402">
                <a:moveTo>
                  <a:pt x="0" y="0"/>
                </a:moveTo>
                <a:lnTo>
                  <a:pt x="4182402" y="0"/>
                </a:lnTo>
                <a:lnTo>
                  <a:pt x="4182402" y="6842375"/>
                </a:lnTo>
                <a:lnTo>
                  <a:pt x="0" y="6842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036647" y="1322628"/>
            <a:ext cx="10214705" cy="1003935"/>
          </a:xfrm>
          <a:prstGeom prst="rect">
            <a:avLst/>
          </a:prstGeom>
        </p:spPr>
        <p:txBody>
          <a:bodyPr anchor="t" rtlCol="false" tIns="0" lIns="0" bIns="0" rIns="0">
            <a:spAutoFit/>
          </a:bodyPr>
          <a:lstStyle/>
          <a:p>
            <a:pPr algn="ctr" marL="0" indent="0" lvl="0">
              <a:lnSpc>
                <a:spcPts val="7769"/>
              </a:lnSpc>
              <a:spcBef>
                <a:spcPct val="0"/>
              </a:spcBef>
            </a:pPr>
            <a:r>
              <a:rPr lang="en-US" sz="6999">
                <a:solidFill>
                  <a:srgbClr val="F1E894"/>
                </a:solidFill>
                <a:latin typeface="Paytone One"/>
                <a:ea typeface="Paytone One"/>
                <a:cs typeface="Paytone One"/>
                <a:sym typeface="Paytone One"/>
              </a:rPr>
              <a:t>Meeting Schedule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grpSp>
        <p:nvGrpSpPr>
          <p:cNvPr name="Group 11" id="11"/>
          <p:cNvGrpSpPr/>
          <p:nvPr/>
        </p:nvGrpSpPr>
        <p:grpSpPr>
          <a:xfrm rot="0">
            <a:off x="2171901" y="2788698"/>
            <a:ext cx="3788401" cy="5104836"/>
            <a:chOff x="0" y="0"/>
            <a:chExt cx="997768" cy="1344484"/>
          </a:xfrm>
        </p:grpSpPr>
        <p:sp>
          <p:nvSpPr>
            <p:cNvPr name="Freeform 12" id="12"/>
            <p:cNvSpPr/>
            <p:nvPr/>
          </p:nvSpPr>
          <p:spPr>
            <a:xfrm flipH="false" flipV="false" rot="0">
              <a:off x="0" y="0"/>
              <a:ext cx="997768" cy="1344484"/>
            </a:xfrm>
            <a:custGeom>
              <a:avLst/>
              <a:gdLst/>
              <a:ahLst/>
              <a:cxnLst/>
              <a:rect r="r" b="b" t="t" l="l"/>
              <a:pathLst>
                <a:path h="1344484" w="997768">
                  <a:moveTo>
                    <a:pt x="114441" y="0"/>
                  </a:moveTo>
                  <a:lnTo>
                    <a:pt x="883327" y="0"/>
                  </a:lnTo>
                  <a:cubicBezTo>
                    <a:pt x="913679" y="0"/>
                    <a:pt x="942788" y="12057"/>
                    <a:pt x="964249" y="33519"/>
                  </a:cubicBezTo>
                  <a:cubicBezTo>
                    <a:pt x="985711" y="54981"/>
                    <a:pt x="997768" y="84089"/>
                    <a:pt x="997768" y="114441"/>
                  </a:cubicBezTo>
                  <a:lnTo>
                    <a:pt x="997768" y="1230043"/>
                  </a:lnTo>
                  <a:cubicBezTo>
                    <a:pt x="997768" y="1260394"/>
                    <a:pt x="985711" y="1289503"/>
                    <a:pt x="964249" y="1310965"/>
                  </a:cubicBezTo>
                  <a:cubicBezTo>
                    <a:pt x="942788" y="1332426"/>
                    <a:pt x="913679" y="1344484"/>
                    <a:pt x="883327" y="1344484"/>
                  </a:cubicBezTo>
                  <a:lnTo>
                    <a:pt x="114441" y="1344484"/>
                  </a:lnTo>
                  <a:cubicBezTo>
                    <a:pt x="51237" y="1344484"/>
                    <a:pt x="0" y="1293247"/>
                    <a:pt x="0" y="1230043"/>
                  </a:cubicBezTo>
                  <a:lnTo>
                    <a:pt x="0" y="114441"/>
                  </a:lnTo>
                  <a:cubicBezTo>
                    <a:pt x="0" y="84089"/>
                    <a:pt x="12057" y="54981"/>
                    <a:pt x="33519" y="33519"/>
                  </a:cubicBezTo>
                  <a:cubicBezTo>
                    <a:pt x="54981" y="12057"/>
                    <a:pt x="84089" y="0"/>
                    <a:pt x="114441" y="0"/>
                  </a:cubicBezTo>
                  <a:close/>
                </a:path>
              </a:pathLst>
            </a:custGeom>
            <a:solidFill>
              <a:srgbClr val="B6C1CE"/>
            </a:solidFill>
          </p:spPr>
        </p:sp>
        <p:sp>
          <p:nvSpPr>
            <p:cNvPr name="TextBox 13" id="13"/>
            <p:cNvSpPr txBox="true"/>
            <p:nvPr/>
          </p:nvSpPr>
          <p:spPr>
            <a:xfrm>
              <a:off x="0" y="-38100"/>
              <a:ext cx="997768" cy="1382584"/>
            </a:xfrm>
            <a:prstGeom prst="rect">
              <a:avLst/>
            </a:prstGeom>
          </p:spPr>
          <p:txBody>
            <a:bodyPr anchor="ctr" rtlCol="false" tIns="50800" lIns="50800" bIns="50800" rIns="50800"/>
            <a:lstStyle/>
            <a:p>
              <a:pPr algn="ctr">
                <a:lnSpc>
                  <a:spcPts val="3080"/>
                </a:lnSpc>
              </a:pPr>
            </a:p>
          </p:txBody>
        </p:sp>
      </p:grpSp>
      <p:grpSp>
        <p:nvGrpSpPr>
          <p:cNvPr name="Group 14" id="14"/>
          <p:cNvGrpSpPr>
            <a:grpSpLocks noChangeAspect="true"/>
          </p:cNvGrpSpPr>
          <p:nvPr/>
        </p:nvGrpSpPr>
        <p:grpSpPr>
          <a:xfrm rot="0">
            <a:off x="2120060" y="2705442"/>
            <a:ext cx="3903992" cy="5246370"/>
            <a:chOff x="0" y="0"/>
            <a:chExt cx="3663950" cy="4923790"/>
          </a:xfrm>
        </p:grpSpPr>
        <p:sp>
          <p:nvSpPr>
            <p:cNvPr name="Freeform 15" id="15"/>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6"/>
              <a:stretch>
                <a:fillRect l="-65919" t="0" r="-59456" b="-11333"/>
              </a:stretch>
            </a:blipFill>
          </p:spPr>
        </p:sp>
        <p:sp>
          <p:nvSpPr>
            <p:cNvPr name="Freeform 16" id="16"/>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3F3F3F"/>
            </a:solidFill>
          </p:spPr>
        </p:sp>
      </p:grpSp>
      <p:grpSp>
        <p:nvGrpSpPr>
          <p:cNvPr name="Group 17" id="17"/>
          <p:cNvGrpSpPr/>
          <p:nvPr/>
        </p:nvGrpSpPr>
        <p:grpSpPr>
          <a:xfrm rot="0">
            <a:off x="12330623" y="2757159"/>
            <a:ext cx="3763425" cy="5136374"/>
            <a:chOff x="0" y="0"/>
            <a:chExt cx="991190" cy="1352790"/>
          </a:xfrm>
        </p:grpSpPr>
        <p:sp>
          <p:nvSpPr>
            <p:cNvPr name="Freeform 18" id="18"/>
            <p:cNvSpPr/>
            <p:nvPr/>
          </p:nvSpPr>
          <p:spPr>
            <a:xfrm flipH="false" flipV="false" rot="0">
              <a:off x="0" y="0"/>
              <a:ext cx="991190" cy="1352790"/>
            </a:xfrm>
            <a:custGeom>
              <a:avLst/>
              <a:gdLst/>
              <a:ahLst/>
              <a:cxnLst/>
              <a:rect r="r" b="b" t="t" l="l"/>
              <a:pathLst>
                <a:path h="1352790" w="991190">
                  <a:moveTo>
                    <a:pt x="115200" y="0"/>
                  </a:moveTo>
                  <a:lnTo>
                    <a:pt x="875990" y="0"/>
                  </a:lnTo>
                  <a:cubicBezTo>
                    <a:pt x="939613" y="0"/>
                    <a:pt x="991190" y="51577"/>
                    <a:pt x="991190" y="115200"/>
                  </a:cubicBezTo>
                  <a:lnTo>
                    <a:pt x="991190" y="1237590"/>
                  </a:lnTo>
                  <a:cubicBezTo>
                    <a:pt x="991190" y="1268143"/>
                    <a:pt x="979053" y="1297444"/>
                    <a:pt x="957449" y="1319049"/>
                  </a:cubicBezTo>
                  <a:cubicBezTo>
                    <a:pt x="935844" y="1340653"/>
                    <a:pt x="906543" y="1352790"/>
                    <a:pt x="875990" y="1352790"/>
                  </a:cubicBezTo>
                  <a:lnTo>
                    <a:pt x="115200" y="1352790"/>
                  </a:lnTo>
                  <a:cubicBezTo>
                    <a:pt x="84647" y="1352790"/>
                    <a:pt x="55346" y="1340653"/>
                    <a:pt x="33741" y="1319049"/>
                  </a:cubicBezTo>
                  <a:cubicBezTo>
                    <a:pt x="12137" y="1297444"/>
                    <a:pt x="0" y="1268143"/>
                    <a:pt x="0" y="1237590"/>
                  </a:cubicBezTo>
                  <a:lnTo>
                    <a:pt x="0" y="115200"/>
                  </a:lnTo>
                  <a:cubicBezTo>
                    <a:pt x="0" y="84647"/>
                    <a:pt x="12137" y="55346"/>
                    <a:pt x="33741" y="33741"/>
                  </a:cubicBezTo>
                  <a:cubicBezTo>
                    <a:pt x="55346" y="12137"/>
                    <a:pt x="84647" y="0"/>
                    <a:pt x="115200" y="0"/>
                  </a:cubicBezTo>
                  <a:close/>
                </a:path>
              </a:pathLst>
            </a:custGeom>
            <a:solidFill>
              <a:srgbClr val="B6C1CE"/>
            </a:solidFill>
          </p:spPr>
        </p:sp>
        <p:sp>
          <p:nvSpPr>
            <p:cNvPr name="TextBox 19" id="19"/>
            <p:cNvSpPr txBox="true"/>
            <p:nvPr/>
          </p:nvSpPr>
          <p:spPr>
            <a:xfrm>
              <a:off x="0" y="-38100"/>
              <a:ext cx="991190" cy="1390890"/>
            </a:xfrm>
            <a:prstGeom prst="rect">
              <a:avLst/>
            </a:prstGeom>
          </p:spPr>
          <p:txBody>
            <a:bodyPr anchor="ctr" rtlCol="false" tIns="50800" lIns="50800" bIns="50800" rIns="50800"/>
            <a:lstStyle/>
            <a:p>
              <a:pPr algn="ctr">
                <a:lnSpc>
                  <a:spcPts val="3080"/>
                </a:lnSpc>
              </a:pPr>
            </a:p>
          </p:txBody>
        </p:sp>
      </p:grpSp>
      <p:grpSp>
        <p:nvGrpSpPr>
          <p:cNvPr name="Group 20" id="20"/>
          <p:cNvGrpSpPr>
            <a:grpSpLocks noChangeAspect="true"/>
          </p:cNvGrpSpPr>
          <p:nvPr/>
        </p:nvGrpSpPr>
        <p:grpSpPr>
          <a:xfrm rot="0">
            <a:off x="12263948" y="2705442"/>
            <a:ext cx="3903992" cy="5246370"/>
            <a:chOff x="0" y="0"/>
            <a:chExt cx="3663950" cy="4923790"/>
          </a:xfrm>
        </p:grpSpPr>
        <p:sp>
          <p:nvSpPr>
            <p:cNvPr name="Freeform 21" id="21"/>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l="-51216" t="0" r="-51216" b="0"/>
              </a:stretch>
            </a:blipFill>
          </p:spPr>
        </p:sp>
        <p:sp>
          <p:nvSpPr>
            <p:cNvPr name="Freeform 22" id="22"/>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3F3F3F"/>
            </a:solidFill>
          </p:spPr>
        </p:sp>
      </p:grpSp>
      <p:grpSp>
        <p:nvGrpSpPr>
          <p:cNvPr name="Group 23" id="23"/>
          <p:cNvGrpSpPr/>
          <p:nvPr/>
        </p:nvGrpSpPr>
        <p:grpSpPr>
          <a:xfrm rot="0">
            <a:off x="6522278" y="2705442"/>
            <a:ext cx="5246370" cy="5246370"/>
            <a:chOff x="0" y="0"/>
            <a:chExt cx="1381760" cy="1381760"/>
          </a:xfrm>
        </p:grpSpPr>
        <p:sp>
          <p:nvSpPr>
            <p:cNvPr name="Freeform 24" id="24"/>
            <p:cNvSpPr/>
            <p:nvPr/>
          </p:nvSpPr>
          <p:spPr>
            <a:xfrm flipH="false" flipV="false" rot="0">
              <a:off x="0" y="0"/>
              <a:ext cx="1381760" cy="1381760"/>
            </a:xfrm>
            <a:custGeom>
              <a:avLst/>
              <a:gdLst/>
              <a:ahLst/>
              <a:cxnLst/>
              <a:rect r="r" b="b" t="t" l="l"/>
              <a:pathLst>
                <a:path h="1381760" w="1381760">
                  <a:moveTo>
                    <a:pt x="82638" y="0"/>
                  </a:moveTo>
                  <a:lnTo>
                    <a:pt x="1299122" y="0"/>
                  </a:lnTo>
                  <a:cubicBezTo>
                    <a:pt x="1344762" y="0"/>
                    <a:pt x="1381760" y="36998"/>
                    <a:pt x="1381760" y="82638"/>
                  </a:cubicBezTo>
                  <a:lnTo>
                    <a:pt x="1381760" y="1299122"/>
                  </a:lnTo>
                  <a:cubicBezTo>
                    <a:pt x="1381760" y="1344762"/>
                    <a:pt x="1344762" y="1381760"/>
                    <a:pt x="1299122" y="1381760"/>
                  </a:cubicBezTo>
                  <a:lnTo>
                    <a:pt x="82638" y="1381760"/>
                  </a:lnTo>
                  <a:cubicBezTo>
                    <a:pt x="36998" y="1381760"/>
                    <a:pt x="0" y="1344762"/>
                    <a:pt x="0" y="1299122"/>
                  </a:cubicBezTo>
                  <a:lnTo>
                    <a:pt x="0" y="82638"/>
                  </a:lnTo>
                  <a:cubicBezTo>
                    <a:pt x="0" y="36998"/>
                    <a:pt x="36998" y="0"/>
                    <a:pt x="82638" y="0"/>
                  </a:cubicBezTo>
                  <a:close/>
                </a:path>
              </a:pathLst>
            </a:custGeom>
            <a:solidFill>
              <a:srgbClr val="B6C1CE"/>
            </a:solidFill>
          </p:spPr>
        </p:sp>
        <p:sp>
          <p:nvSpPr>
            <p:cNvPr name="TextBox 25" id="25"/>
            <p:cNvSpPr txBox="true"/>
            <p:nvPr/>
          </p:nvSpPr>
          <p:spPr>
            <a:xfrm>
              <a:off x="0" y="-38100"/>
              <a:ext cx="1381760" cy="1419860"/>
            </a:xfrm>
            <a:prstGeom prst="rect">
              <a:avLst/>
            </a:prstGeom>
          </p:spPr>
          <p:txBody>
            <a:bodyPr anchor="ctr" rtlCol="false" tIns="50800" lIns="50800" bIns="50800" rIns="50800"/>
            <a:lstStyle/>
            <a:p>
              <a:pPr algn="ctr">
                <a:lnSpc>
                  <a:spcPts val="3080"/>
                </a:lnSpc>
              </a:pPr>
            </a:p>
          </p:txBody>
        </p:sp>
      </p:grpSp>
      <p:grpSp>
        <p:nvGrpSpPr>
          <p:cNvPr name="Group 26" id="26"/>
          <p:cNvGrpSpPr>
            <a:grpSpLocks noChangeAspect="true"/>
          </p:cNvGrpSpPr>
          <p:nvPr/>
        </p:nvGrpSpPr>
        <p:grpSpPr>
          <a:xfrm rot="0">
            <a:off x="6522278" y="2705442"/>
            <a:ext cx="5246370" cy="5246370"/>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8"/>
              <a:stretch>
                <a:fillRect l="-23753" t="0" r="-26246" b="0"/>
              </a:stretch>
            </a:blipFill>
          </p:spPr>
        </p:sp>
      </p:grpSp>
      <p:sp>
        <p:nvSpPr>
          <p:cNvPr name="TextBox 28" id="28"/>
          <p:cNvSpPr txBox="true"/>
          <p:nvPr/>
        </p:nvSpPr>
        <p:spPr>
          <a:xfrm rot="0">
            <a:off x="2616965" y="8351862"/>
            <a:ext cx="13054070" cy="372745"/>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What can you say about your projects? Share it here!</a:t>
            </a:r>
          </a:p>
        </p:txBody>
      </p:sp>
      <p:sp>
        <p:nvSpPr>
          <p:cNvPr name="Freeform 29" id="29"/>
          <p:cNvSpPr/>
          <p:nvPr/>
        </p:nvSpPr>
        <p:spPr>
          <a:xfrm flipH="false" flipV="false" rot="0">
            <a:off x="1103692" y="7174519"/>
            <a:ext cx="3226653" cy="2393590"/>
          </a:xfrm>
          <a:custGeom>
            <a:avLst/>
            <a:gdLst/>
            <a:ahLst/>
            <a:cxnLst/>
            <a:rect r="r" b="b" t="t" l="l"/>
            <a:pathLst>
              <a:path h="2393590" w="3226653">
                <a:moveTo>
                  <a:pt x="0" y="0"/>
                </a:moveTo>
                <a:lnTo>
                  <a:pt x="3226653" y="0"/>
                </a:lnTo>
                <a:lnTo>
                  <a:pt x="3226653" y="2393590"/>
                </a:lnTo>
                <a:lnTo>
                  <a:pt x="0" y="23935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15418205" y="1562098"/>
            <a:ext cx="1499469" cy="1143345"/>
          </a:xfrm>
          <a:custGeom>
            <a:avLst/>
            <a:gdLst/>
            <a:ahLst/>
            <a:cxnLst/>
            <a:rect r="r" b="b" t="t" l="l"/>
            <a:pathLst>
              <a:path h="1143345" w="1499469">
                <a:moveTo>
                  <a:pt x="0" y="0"/>
                </a:moveTo>
                <a:lnTo>
                  <a:pt x="1499469" y="0"/>
                </a:lnTo>
                <a:lnTo>
                  <a:pt x="1499469" y="1143344"/>
                </a:lnTo>
                <a:lnTo>
                  <a:pt x="0" y="11433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3137906">
            <a:off x="1364101" y="1256467"/>
            <a:ext cx="1033281" cy="1355122"/>
          </a:xfrm>
          <a:custGeom>
            <a:avLst/>
            <a:gdLst/>
            <a:ahLst/>
            <a:cxnLst/>
            <a:rect r="r" b="b" t="t" l="l"/>
            <a:pathLst>
              <a:path h="1355122" w="1033281">
                <a:moveTo>
                  <a:pt x="0" y="0"/>
                </a:moveTo>
                <a:lnTo>
                  <a:pt x="1033281" y="0"/>
                </a:lnTo>
                <a:lnTo>
                  <a:pt x="1033281" y="1355123"/>
                </a:lnTo>
                <a:lnTo>
                  <a:pt x="0" y="135512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2" id="32"/>
          <p:cNvSpPr txBox="true"/>
          <p:nvPr/>
        </p:nvSpPr>
        <p:spPr>
          <a:xfrm rot="0">
            <a:off x="5463056" y="1215672"/>
            <a:ext cx="7361887" cy="1003935"/>
          </a:xfrm>
          <a:prstGeom prst="rect">
            <a:avLst/>
          </a:prstGeom>
        </p:spPr>
        <p:txBody>
          <a:bodyPr anchor="t" rtlCol="false" tIns="0" lIns="0" bIns="0" rIns="0">
            <a:spAutoFit/>
          </a:bodyPr>
          <a:lstStyle/>
          <a:p>
            <a:pPr algn="ctr" marL="0" indent="0" lvl="0">
              <a:lnSpc>
                <a:spcPts val="7769"/>
              </a:lnSpc>
              <a:spcBef>
                <a:spcPct val="0"/>
              </a:spcBef>
            </a:pPr>
            <a:r>
              <a:rPr lang="en-US" sz="6999" strike="noStrike" u="none">
                <a:solidFill>
                  <a:srgbClr val="F1E894"/>
                </a:solidFill>
                <a:latin typeface="Paytone One"/>
                <a:ea typeface="Paytone One"/>
                <a:cs typeface="Paytone One"/>
                <a:sym typeface="Paytone One"/>
              </a:rPr>
              <a:t>Gallery Image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F3F3F"/>
        </a:solidFill>
      </p:bgPr>
    </p:bg>
    <p:spTree>
      <p:nvGrpSpPr>
        <p:cNvPr id="1" name=""/>
        <p:cNvGrpSpPr/>
        <p:nvPr/>
      </p:nvGrpSpPr>
      <p:grpSpPr>
        <a:xfrm>
          <a:off x="0" y="0"/>
          <a:ext cx="0" cy="0"/>
          <a:chOff x="0" y="0"/>
          <a:chExt cx="0" cy="0"/>
        </a:xfrm>
      </p:grpSpPr>
      <p:sp>
        <p:nvSpPr>
          <p:cNvPr name="Freeform 2" id="2"/>
          <p:cNvSpPr/>
          <p:nvPr/>
        </p:nvSpPr>
        <p:spPr>
          <a:xfrm flipH="false" flipV="false" rot="0">
            <a:off x="-181563" y="-1936369"/>
            <a:ext cx="18614433" cy="13470080"/>
          </a:xfrm>
          <a:custGeom>
            <a:avLst/>
            <a:gdLst/>
            <a:ahLst/>
            <a:cxnLst/>
            <a:rect r="r" b="b" t="t" l="l"/>
            <a:pathLst>
              <a:path h="13470080" w="18614433">
                <a:moveTo>
                  <a:pt x="0" y="0"/>
                </a:moveTo>
                <a:lnTo>
                  <a:pt x="18614433" y="0"/>
                </a:lnTo>
                <a:lnTo>
                  <a:pt x="18614433" y="13470080"/>
                </a:lnTo>
                <a:lnTo>
                  <a:pt x="0" y="13470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58739" y="838200"/>
            <a:ext cx="9370522" cy="10287000"/>
          </a:xfrm>
          <a:custGeom>
            <a:avLst/>
            <a:gdLst/>
            <a:ahLst/>
            <a:cxnLst/>
            <a:rect r="r" b="b" t="t" l="l"/>
            <a:pathLst>
              <a:path h="10287000" w="9370522">
                <a:moveTo>
                  <a:pt x="0" y="0"/>
                </a:moveTo>
                <a:lnTo>
                  <a:pt x="9370522" y="0"/>
                </a:lnTo>
                <a:lnTo>
                  <a:pt x="9370522"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896478" y="1370628"/>
            <a:ext cx="4596950" cy="13520441"/>
          </a:xfrm>
          <a:custGeom>
            <a:avLst/>
            <a:gdLst/>
            <a:ahLst/>
            <a:cxnLst/>
            <a:rect r="r" b="b" t="t" l="l"/>
            <a:pathLst>
              <a:path h="13520441" w="4596950">
                <a:moveTo>
                  <a:pt x="4596950" y="0"/>
                </a:moveTo>
                <a:lnTo>
                  <a:pt x="0" y="0"/>
                </a:lnTo>
                <a:lnTo>
                  <a:pt x="0" y="13520441"/>
                </a:lnTo>
                <a:lnTo>
                  <a:pt x="4596950" y="13520441"/>
                </a:lnTo>
                <a:lnTo>
                  <a:pt x="459695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77337" y="706452"/>
            <a:ext cx="2465966" cy="2479490"/>
          </a:xfrm>
          <a:custGeom>
            <a:avLst/>
            <a:gdLst/>
            <a:ahLst/>
            <a:cxnLst/>
            <a:rect r="r" b="b" t="t" l="l"/>
            <a:pathLst>
              <a:path h="2479490" w="2465966">
                <a:moveTo>
                  <a:pt x="0" y="0"/>
                </a:moveTo>
                <a:lnTo>
                  <a:pt x="2465966" y="0"/>
                </a:lnTo>
                <a:lnTo>
                  <a:pt x="2465966" y="2479490"/>
                </a:lnTo>
                <a:lnTo>
                  <a:pt x="0" y="24794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372472" y="3997305"/>
            <a:ext cx="7543055" cy="2400935"/>
          </a:xfrm>
          <a:prstGeom prst="rect">
            <a:avLst/>
          </a:prstGeom>
        </p:spPr>
        <p:txBody>
          <a:bodyPr anchor="t" rtlCol="false" tIns="0" lIns="0" bIns="0" rIns="0">
            <a:spAutoFit/>
          </a:bodyPr>
          <a:lstStyle/>
          <a:p>
            <a:pPr algn="ctr">
              <a:lnSpc>
                <a:spcPts val="9520"/>
              </a:lnSpc>
            </a:pPr>
            <a:r>
              <a:rPr lang="en-US" sz="8000">
                <a:solidFill>
                  <a:srgbClr val="FFFFFF"/>
                </a:solidFill>
                <a:latin typeface="Paytone One"/>
                <a:ea typeface="Paytone One"/>
                <a:cs typeface="Paytone One"/>
                <a:sym typeface="Paytone One"/>
              </a:rPr>
              <a:t>CLUB</a:t>
            </a:r>
          </a:p>
          <a:p>
            <a:pPr algn="ctr" marL="0" indent="0" lvl="0">
              <a:lnSpc>
                <a:spcPts val="9520"/>
              </a:lnSpc>
            </a:pPr>
            <a:r>
              <a:rPr lang="en-US" sz="8000">
                <a:solidFill>
                  <a:srgbClr val="FFFFFF"/>
                </a:solidFill>
                <a:latin typeface="Paytone One"/>
                <a:ea typeface="Paytone One"/>
                <a:cs typeface="Paytone One"/>
                <a:sym typeface="Paytone One"/>
              </a:rPr>
              <a:t>ENROLLMENT</a:t>
            </a:r>
          </a:p>
        </p:txBody>
      </p:sp>
      <p:sp>
        <p:nvSpPr>
          <p:cNvPr name="TextBox 7" id="7"/>
          <p:cNvSpPr txBox="true"/>
          <p:nvPr/>
        </p:nvSpPr>
        <p:spPr>
          <a:xfrm rot="0">
            <a:off x="7093537" y="1670321"/>
            <a:ext cx="4100926" cy="2230174"/>
          </a:xfrm>
          <a:prstGeom prst="rect">
            <a:avLst/>
          </a:prstGeom>
        </p:spPr>
        <p:txBody>
          <a:bodyPr anchor="t" rtlCol="false" tIns="0" lIns="0" bIns="0" rIns="0">
            <a:spAutoFit/>
          </a:bodyPr>
          <a:lstStyle/>
          <a:p>
            <a:pPr algn="ctr" marL="0" indent="0" lvl="0">
              <a:lnSpc>
                <a:spcPts val="17237"/>
              </a:lnSpc>
              <a:spcBef>
                <a:spcPct val="0"/>
              </a:spcBef>
            </a:pPr>
            <a:r>
              <a:rPr lang="en-US" sz="15529">
                <a:solidFill>
                  <a:srgbClr val="F1E894"/>
                </a:solidFill>
                <a:latin typeface="Paytone One"/>
                <a:ea typeface="Paytone One"/>
                <a:cs typeface="Paytone One"/>
                <a:sym typeface="Paytone One"/>
              </a:rPr>
              <a:t>03</a:t>
            </a:r>
          </a:p>
        </p:txBody>
      </p:sp>
      <p:sp>
        <p:nvSpPr>
          <p:cNvPr name="Freeform 8" id="8"/>
          <p:cNvSpPr/>
          <p:nvPr/>
        </p:nvSpPr>
        <p:spPr>
          <a:xfrm flipH="false" flipV="false" rot="0">
            <a:off x="-38100" y="7769044"/>
            <a:ext cx="3632638" cy="2556056"/>
          </a:xfrm>
          <a:custGeom>
            <a:avLst/>
            <a:gdLst/>
            <a:ahLst/>
            <a:cxnLst/>
            <a:rect r="r" b="b" t="t" l="l"/>
            <a:pathLst>
              <a:path h="2556056" w="3632638">
                <a:moveTo>
                  <a:pt x="0" y="0"/>
                </a:moveTo>
                <a:lnTo>
                  <a:pt x="3632638" y="0"/>
                </a:lnTo>
                <a:lnTo>
                  <a:pt x="3632638" y="2556056"/>
                </a:lnTo>
                <a:lnTo>
                  <a:pt x="0" y="25560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sp>
        <p:nvSpPr>
          <p:cNvPr name="Freeform 11" id="11"/>
          <p:cNvSpPr/>
          <p:nvPr/>
        </p:nvSpPr>
        <p:spPr>
          <a:xfrm flipH="false" flipV="false" rot="0">
            <a:off x="2033228" y="7041471"/>
            <a:ext cx="5418404" cy="2472763"/>
          </a:xfrm>
          <a:custGeom>
            <a:avLst/>
            <a:gdLst/>
            <a:ahLst/>
            <a:cxnLst/>
            <a:rect r="r" b="b" t="t" l="l"/>
            <a:pathLst>
              <a:path h="2472763" w="5418404">
                <a:moveTo>
                  <a:pt x="0" y="0"/>
                </a:moveTo>
                <a:lnTo>
                  <a:pt x="5418404" y="0"/>
                </a:lnTo>
                <a:lnTo>
                  <a:pt x="5418404" y="2472763"/>
                </a:lnTo>
                <a:lnTo>
                  <a:pt x="0" y="24727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075972" y="6208556"/>
            <a:ext cx="1375660" cy="1207142"/>
          </a:xfrm>
          <a:custGeom>
            <a:avLst/>
            <a:gdLst/>
            <a:ahLst/>
            <a:cxnLst/>
            <a:rect r="r" b="b" t="t" l="l"/>
            <a:pathLst>
              <a:path h="1207142" w="1375660">
                <a:moveTo>
                  <a:pt x="0" y="0"/>
                </a:moveTo>
                <a:lnTo>
                  <a:pt x="1375660" y="0"/>
                </a:lnTo>
                <a:lnTo>
                  <a:pt x="1375660" y="1207142"/>
                </a:lnTo>
                <a:lnTo>
                  <a:pt x="0" y="12071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809955" y="2538095"/>
            <a:ext cx="6604493" cy="2252980"/>
          </a:xfrm>
          <a:prstGeom prst="rect">
            <a:avLst/>
          </a:prstGeom>
        </p:spPr>
        <p:txBody>
          <a:bodyPr anchor="t" rtlCol="false" tIns="0" lIns="0" bIns="0" rIns="0">
            <a:spAutoFit/>
          </a:bodyPr>
          <a:lstStyle/>
          <a:p>
            <a:pPr algn="l" marL="0" indent="0" lvl="0">
              <a:lnSpc>
                <a:spcPts val="8959"/>
              </a:lnSpc>
            </a:pPr>
            <a:r>
              <a:rPr lang="en-US" sz="6999" strike="noStrike" u="none">
                <a:solidFill>
                  <a:srgbClr val="F1E894"/>
                </a:solidFill>
                <a:latin typeface="Paytone One"/>
                <a:ea typeface="Paytone One"/>
                <a:cs typeface="Paytone One"/>
                <a:sym typeface="Paytone One"/>
              </a:rPr>
              <a:t>Write your topic or idea</a:t>
            </a:r>
          </a:p>
        </p:txBody>
      </p:sp>
      <p:sp>
        <p:nvSpPr>
          <p:cNvPr name="TextBox 14" id="14"/>
          <p:cNvSpPr txBox="true"/>
          <p:nvPr/>
        </p:nvSpPr>
        <p:spPr>
          <a:xfrm rot="0">
            <a:off x="10039175" y="1433936"/>
            <a:ext cx="1987422" cy="1710985"/>
          </a:xfrm>
          <a:prstGeom prst="rect">
            <a:avLst/>
          </a:prstGeom>
        </p:spPr>
        <p:txBody>
          <a:bodyPr anchor="t" rtlCol="false" tIns="0" lIns="0" bIns="0" rIns="0">
            <a:spAutoFit/>
          </a:bodyPr>
          <a:lstStyle/>
          <a:p>
            <a:pPr algn="ctr" marL="0" indent="0" lvl="0">
              <a:lnSpc>
                <a:spcPts val="13296"/>
              </a:lnSpc>
              <a:spcBef>
                <a:spcPct val="0"/>
              </a:spcBef>
            </a:pPr>
            <a:r>
              <a:rPr lang="en-US" sz="11978">
                <a:solidFill>
                  <a:srgbClr val="7BCFFB"/>
                </a:solidFill>
                <a:latin typeface="Paytone One"/>
                <a:ea typeface="Paytone One"/>
                <a:cs typeface="Paytone One"/>
                <a:sym typeface="Paytone One"/>
              </a:rPr>
              <a:t>01</a:t>
            </a:r>
          </a:p>
        </p:txBody>
      </p:sp>
      <p:sp>
        <p:nvSpPr>
          <p:cNvPr name="TextBox 15" id="15"/>
          <p:cNvSpPr txBox="true"/>
          <p:nvPr/>
        </p:nvSpPr>
        <p:spPr>
          <a:xfrm rot="0">
            <a:off x="10039175" y="3987970"/>
            <a:ext cx="1987422" cy="1710985"/>
          </a:xfrm>
          <a:prstGeom prst="rect">
            <a:avLst/>
          </a:prstGeom>
        </p:spPr>
        <p:txBody>
          <a:bodyPr anchor="t" rtlCol="false" tIns="0" lIns="0" bIns="0" rIns="0">
            <a:spAutoFit/>
          </a:bodyPr>
          <a:lstStyle/>
          <a:p>
            <a:pPr algn="ctr" marL="0" indent="0" lvl="0">
              <a:lnSpc>
                <a:spcPts val="13296"/>
              </a:lnSpc>
              <a:spcBef>
                <a:spcPct val="0"/>
              </a:spcBef>
            </a:pPr>
            <a:r>
              <a:rPr lang="en-US" sz="11978">
                <a:solidFill>
                  <a:srgbClr val="7BCFFB"/>
                </a:solidFill>
                <a:latin typeface="Paytone One"/>
                <a:ea typeface="Paytone One"/>
                <a:cs typeface="Paytone One"/>
                <a:sym typeface="Paytone One"/>
              </a:rPr>
              <a:t>02</a:t>
            </a:r>
          </a:p>
        </p:txBody>
      </p:sp>
      <p:sp>
        <p:nvSpPr>
          <p:cNvPr name="TextBox 16" id="16"/>
          <p:cNvSpPr txBox="true"/>
          <p:nvPr/>
        </p:nvSpPr>
        <p:spPr>
          <a:xfrm rot="0">
            <a:off x="10039175" y="6546680"/>
            <a:ext cx="1987422" cy="1710985"/>
          </a:xfrm>
          <a:prstGeom prst="rect">
            <a:avLst/>
          </a:prstGeom>
        </p:spPr>
        <p:txBody>
          <a:bodyPr anchor="t" rtlCol="false" tIns="0" lIns="0" bIns="0" rIns="0">
            <a:spAutoFit/>
          </a:bodyPr>
          <a:lstStyle/>
          <a:p>
            <a:pPr algn="ctr" marL="0" indent="0" lvl="0">
              <a:lnSpc>
                <a:spcPts val="13296"/>
              </a:lnSpc>
              <a:spcBef>
                <a:spcPct val="0"/>
              </a:spcBef>
            </a:pPr>
            <a:r>
              <a:rPr lang="en-US" sz="11978">
                <a:solidFill>
                  <a:srgbClr val="7BCFFB"/>
                </a:solidFill>
                <a:latin typeface="Paytone One"/>
                <a:ea typeface="Paytone One"/>
                <a:cs typeface="Paytone One"/>
                <a:sym typeface="Paytone One"/>
              </a:rPr>
              <a:t>03</a:t>
            </a:r>
          </a:p>
        </p:txBody>
      </p:sp>
      <p:sp>
        <p:nvSpPr>
          <p:cNvPr name="TextBox 17" id="17"/>
          <p:cNvSpPr txBox="true"/>
          <p:nvPr/>
        </p:nvSpPr>
        <p:spPr>
          <a:xfrm rot="0">
            <a:off x="12453716" y="1671553"/>
            <a:ext cx="4584125" cy="485775"/>
          </a:xfrm>
          <a:prstGeom prst="rect">
            <a:avLst/>
          </a:prstGeom>
        </p:spPr>
        <p:txBody>
          <a:bodyPr anchor="t" rtlCol="false" tIns="0" lIns="0" bIns="0" rIns="0">
            <a:spAutoFit/>
          </a:bodyPr>
          <a:lstStyle/>
          <a:p>
            <a:pPr algn="l"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Add a main point</a:t>
            </a:r>
          </a:p>
        </p:txBody>
      </p:sp>
      <p:sp>
        <p:nvSpPr>
          <p:cNvPr name="TextBox 18" id="18"/>
          <p:cNvSpPr txBox="true"/>
          <p:nvPr/>
        </p:nvSpPr>
        <p:spPr>
          <a:xfrm rot="0">
            <a:off x="12453716" y="4225586"/>
            <a:ext cx="4584125" cy="485775"/>
          </a:xfrm>
          <a:prstGeom prst="rect">
            <a:avLst/>
          </a:prstGeom>
        </p:spPr>
        <p:txBody>
          <a:bodyPr anchor="t" rtlCol="false" tIns="0" lIns="0" bIns="0" rIns="0">
            <a:spAutoFit/>
          </a:bodyPr>
          <a:lstStyle/>
          <a:p>
            <a:pPr algn="l"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Add a main point</a:t>
            </a:r>
          </a:p>
        </p:txBody>
      </p:sp>
      <p:sp>
        <p:nvSpPr>
          <p:cNvPr name="TextBox 19" id="19"/>
          <p:cNvSpPr txBox="true"/>
          <p:nvPr/>
        </p:nvSpPr>
        <p:spPr>
          <a:xfrm rot="0">
            <a:off x="12453716" y="6784297"/>
            <a:ext cx="4584125" cy="485775"/>
          </a:xfrm>
          <a:prstGeom prst="rect">
            <a:avLst/>
          </a:prstGeom>
        </p:spPr>
        <p:txBody>
          <a:bodyPr anchor="t" rtlCol="false" tIns="0" lIns="0" bIns="0" rIns="0">
            <a:spAutoFit/>
          </a:bodyPr>
          <a:lstStyle/>
          <a:p>
            <a:pPr algn="l"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Add a main point</a:t>
            </a:r>
          </a:p>
        </p:txBody>
      </p:sp>
      <p:sp>
        <p:nvSpPr>
          <p:cNvPr name="TextBox 20" id="20"/>
          <p:cNvSpPr txBox="true"/>
          <p:nvPr/>
        </p:nvSpPr>
        <p:spPr>
          <a:xfrm rot="0">
            <a:off x="12453716" y="2236279"/>
            <a:ext cx="4584125" cy="828929"/>
          </a:xfrm>
          <a:prstGeom prst="rect">
            <a:avLst/>
          </a:prstGeom>
        </p:spPr>
        <p:txBody>
          <a:bodyPr anchor="t" rtlCol="false" tIns="0" lIns="0" bIns="0" rIns="0">
            <a:spAutoFit/>
          </a:bodyPr>
          <a:lstStyle/>
          <a:p>
            <a:pPr algn="l" marL="0" indent="0" lvl="1">
              <a:lnSpc>
                <a:spcPts val="3388"/>
              </a:lnSpc>
            </a:pPr>
            <a:r>
              <a:rPr lang="en-US" sz="2200">
                <a:solidFill>
                  <a:srgbClr val="FFFFFF"/>
                </a:solidFill>
                <a:latin typeface="Nunito"/>
                <a:ea typeface="Nunito"/>
                <a:cs typeface="Nunito"/>
                <a:sym typeface="Nunito"/>
              </a:rPr>
              <a:t>Lorem ipsum dolor sit amet, consectetur adipiscing elit.</a:t>
            </a:r>
          </a:p>
        </p:txBody>
      </p:sp>
      <p:sp>
        <p:nvSpPr>
          <p:cNvPr name="TextBox 21" id="21"/>
          <p:cNvSpPr txBox="true"/>
          <p:nvPr/>
        </p:nvSpPr>
        <p:spPr>
          <a:xfrm rot="0">
            <a:off x="12453716" y="4790313"/>
            <a:ext cx="4584125" cy="828929"/>
          </a:xfrm>
          <a:prstGeom prst="rect">
            <a:avLst/>
          </a:prstGeom>
        </p:spPr>
        <p:txBody>
          <a:bodyPr anchor="t" rtlCol="false" tIns="0" lIns="0" bIns="0" rIns="0">
            <a:spAutoFit/>
          </a:bodyPr>
          <a:lstStyle/>
          <a:p>
            <a:pPr algn="l" marL="0" indent="0" lvl="1">
              <a:lnSpc>
                <a:spcPts val="3388"/>
              </a:lnSpc>
            </a:pPr>
            <a:r>
              <a:rPr lang="en-US" sz="2200">
                <a:solidFill>
                  <a:srgbClr val="FFFFFF"/>
                </a:solidFill>
                <a:latin typeface="Nunito"/>
                <a:ea typeface="Nunito"/>
                <a:cs typeface="Nunito"/>
                <a:sym typeface="Nunito"/>
              </a:rPr>
              <a:t>Lorem ipsum dolor sit amet, consectetur adipiscing elit.</a:t>
            </a:r>
          </a:p>
        </p:txBody>
      </p:sp>
      <p:sp>
        <p:nvSpPr>
          <p:cNvPr name="TextBox 22" id="22"/>
          <p:cNvSpPr txBox="true"/>
          <p:nvPr/>
        </p:nvSpPr>
        <p:spPr>
          <a:xfrm rot="0">
            <a:off x="12453716" y="7349023"/>
            <a:ext cx="4584125" cy="828929"/>
          </a:xfrm>
          <a:prstGeom prst="rect">
            <a:avLst/>
          </a:prstGeom>
        </p:spPr>
        <p:txBody>
          <a:bodyPr anchor="t" rtlCol="false" tIns="0" lIns="0" bIns="0" rIns="0">
            <a:spAutoFit/>
          </a:bodyPr>
          <a:lstStyle/>
          <a:p>
            <a:pPr algn="l" marL="0" indent="0" lvl="1">
              <a:lnSpc>
                <a:spcPts val="3388"/>
              </a:lnSpc>
            </a:pPr>
            <a:r>
              <a:rPr lang="en-US" sz="2200">
                <a:solidFill>
                  <a:srgbClr val="FFFFFF"/>
                </a:solidFill>
                <a:latin typeface="Nunito"/>
                <a:ea typeface="Nunito"/>
                <a:cs typeface="Nunito"/>
                <a:sym typeface="Nunito"/>
              </a:rPr>
              <a:t>Lorem ipsum dolor sit amet, consectetur adipiscing elit.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sp>
        <p:nvSpPr>
          <p:cNvPr name="Freeform 11" id="11"/>
          <p:cNvSpPr/>
          <p:nvPr/>
        </p:nvSpPr>
        <p:spPr>
          <a:xfrm flipH="false" flipV="false" rot="0">
            <a:off x="12836417" y="1545082"/>
            <a:ext cx="3116061" cy="3133151"/>
          </a:xfrm>
          <a:custGeom>
            <a:avLst/>
            <a:gdLst/>
            <a:ahLst/>
            <a:cxnLst/>
            <a:rect r="r" b="b" t="t" l="l"/>
            <a:pathLst>
              <a:path h="3133151" w="3116061">
                <a:moveTo>
                  <a:pt x="0" y="0"/>
                </a:moveTo>
                <a:lnTo>
                  <a:pt x="3116061" y="0"/>
                </a:lnTo>
                <a:lnTo>
                  <a:pt x="3116061" y="3133150"/>
                </a:lnTo>
                <a:lnTo>
                  <a:pt x="0" y="31331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9719494" y="5200650"/>
            <a:ext cx="6863906" cy="1985010"/>
          </a:xfrm>
          <a:prstGeom prst="rect">
            <a:avLst/>
          </a:prstGeom>
        </p:spPr>
        <p:txBody>
          <a:bodyPr anchor="t" rtlCol="false" tIns="0" lIns="0" bIns="0" rIns="0">
            <a:spAutoFit/>
          </a:bodyPr>
          <a:lstStyle/>
          <a:p>
            <a:pPr algn="r" marL="0" indent="0" lvl="0">
              <a:lnSpc>
                <a:spcPts val="7769"/>
              </a:lnSpc>
              <a:spcBef>
                <a:spcPct val="0"/>
              </a:spcBef>
            </a:pPr>
            <a:r>
              <a:rPr lang="en-US" sz="6999" strike="noStrike" u="none">
                <a:solidFill>
                  <a:srgbClr val="F1E894"/>
                </a:solidFill>
                <a:latin typeface="Paytone One"/>
                <a:ea typeface="Paytone One"/>
                <a:cs typeface="Paytone One"/>
                <a:sym typeface="Paytone One"/>
              </a:rPr>
              <a:t>Write Your Topic or Idea</a:t>
            </a:r>
          </a:p>
        </p:txBody>
      </p:sp>
      <p:sp>
        <p:nvSpPr>
          <p:cNvPr name="TextBox 13" id="13"/>
          <p:cNvSpPr txBox="true"/>
          <p:nvPr/>
        </p:nvSpPr>
        <p:spPr>
          <a:xfrm rot="0">
            <a:off x="11015775" y="7508406"/>
            <a:ext cx="5567625" cy="372745"/>
          </a:xfrm>
          <a:prstGeom prst="rect">
            <a:avLst/>
          </a:prstGeom>
        </p:spPr>
        <p:txBody>
          <a:bodyPr anchor="t" rtlCol="false" tIns="0" lIns="0" bIns="0" rIns="0">
            <a:spAutoFit/>
          </a:bodyPr>
          <a:lstStyle/>
          <a:p>
            <a:pPr algn="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 </a:t>
            </a:r>
          </a:p>
        </p:txBody>
      </p:sp>
      <p:pic>
        <p:nvPicPr>
          <p:cNvPr name="Picture 14" id="14"/>
          <p:cNvPicPr>
            <a:picLocks noChangeAspect="true"/>
          </p:cNvPicPr>
          <p:nvPr/>
        </p:nvPicPr>
        <p:blipFill>
          <a:blip r:embed="rId8"/>
          <a:stretch>
            <a:fillRect/>
          </a:stretch>
        </p:blipFill>
        <p:spPr>
          <a:xfrm rot="0">
            <a:off x="1444986" y="1595153"/>
            <a:ext cx="8702342" cy="2465536"/>
          </a:xfrm>
          <a:prstGeom prst="rect">
            <a:avLst/>
          </a:prstGeom>
        </p:spPr>
      </p:pic>
      <p:sp>
        <p:nvSpPr>
          <p:cNvPr name="TextBox 15" id="15"/>
          <p:cNvSpPr txBox="true"/>
          <p:nvPr/>
        </p:nvSpPr>
        <p:spPr>
          <a:xfrm rot="0">
            <a:off x="2820578" y="3725495"/>
            <a:ext cx="5951159" cy="372745"/>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 </a:t>
            </a:r>
          </a:p>
        </p:txBody>
      </p:sp>
      <p:sp>
        <p:nvSpPr>
          <p:cNvPr name="TextBox 16" id="16"/>
          <p:cNvSpPr txBox="true"/>
          <p:nvPr/>
        </p:nvSpPr>
        <p:spPr>
          <a:xfrm rot="0">
            <a:off x="1456620" y="7832256"/>
            <a:ext cx="2727915"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 </a:t>
            </a:r>
          </a:p>
        </p:txBody>
      </p:sp>
      <p:sp>
        <p:nvSpPr>
          <p:cNvPr name="TextBox 17" id="17"/>
          <p:cNvSpPr txBox="true"/>
          <p:nvPr/>
        </p:nvSpPr>
        <p:spPr>
          <a:xfrm rot="0">
            <a:off x="4432200" y="7832256"/>
            <a:ext cx="2727915"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 </a:t>
            </a:r>
          </a:p>
        </p:txBody>
      </p:sp>
      <p:sp>
        <p:nvSpPr>
          <p:cNvPr name="TextBox 18" id="18"/>
          <p:cNvSpPr txBox="true"/>
          <p:nvPr/>
        </p:nvSpPr>
        <p:spPr>
          <a:xfrm rot="0">
            <a:off x="7407779" y="7832256"/>
            <a:ext cx="2727915"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 </a:t>
            </a:r>
          </a:p>
        </p:txBody>
      </p:sp>
      <p:sp>
        <p:nvSpPr>
          <p:cNvPr name="TextBox 19" id="19"/>
          <p:cNvSpPr txBox="true"/>
          <p:nvPr/>
        </p:nvSpPr>
        <p:spPr>
          <a:xfrm rot="0">
            <a:off x="4432200" y="1497457"/>
            <a:ext cx="2727915" cy="495300"/>
          </a:xfrm>
          <a:prstGeom prst="rect">
            <a:avLst/>
          </a:prstGeom>
        </p:spPr>
        <p:txBody>
          <a:bodyPr anchor="t" rtlCol="false" tIns="0" lIns="0" bIns="0" rIns="0">
            <a:spAutoFit/>
          </a:bodyPr>
          <a:lstStyle/>
          <a:p>
            <a:pPr algn="ctr" marL="0" indent="0" lvl="1">
              <a:lnSpc>
                <a:spcPts val="4199"/>
              </a:lnSpc>
              <a:spcBef>
                <a:spcPct val="0"/>
              </a:spcBef>
            </a:pPr>
            <a:r>
              <a:rPr lang="en-US" b="true" sz="2999">
                <a:solidFill>
                  <a:srgbClr val="FFFFFF"/>
                </a:solidFill>
                <a:latin typeface="Nunito Bold"/>
                <a:ea typeface="Nunito Bold"/>
                <a:cs typeface="Nunito Bold"/>
                <a:sym typeface="Nunito Bold"/>
              </a:rPr>
              <a:t>Category 1</a:t>
            </a:r>
          </a:p>
        </p:txBody>
      </p:sp>
      <p:sp>
        <p:nvSpPr>
          <p:cNvPr name="TextBox 20" id="20"/>
          <p:cNvSpPr txBox="true"/>
          <p:nvPr/>
        </p:nvSpPr>
        <p:spPr>
          <a:xfrm rot="0">
            <a:off x="4432200" y="4919341"/>
            <a:ext cx="2727915" cy="495300"/>
          </a:xfrm>
          <a:prstGeom prst="rect">
            <a:avLst/>
          </a:prstGeom>
        </p:spPr>
        <p:txBody>
          <a:bodyPr anchor="t" rtlCol="false" tIns="0" lIns="0" bIns="0" rIns="0">
            <a:spAutoFit/>
          </a:bodyPr>
          <a:lstStyle/>
          <a:p>
            <a:pPr algn="ctr" marL="0" indent="0" lvl="1">
              <a:lnSpc>
                <a:spcPts val="4199"/>
              </a:lnSpc>
              <a:spcBef>
                <a:spcPct val="0"/>
              </a:spcBef>
            </a:pPr>
            <a:r>
              <a:rPr lang="en-US" b="true" sz="2999">
                <a:solidFill>
                  <a:srgbClr val="FFFFFF"/>
                </a:solidFill>
                <a:latin typeface="Nunito Bold"/>
                <a:ea typeface="Nunito Bold"/>
                <a:cs typeface="Nunito Bold"/>
                <a:sym typeface="Nunito Bold"/>
              </a:rPr>
              <a:t>Category 2</a:t>
            </a:r>
          </a:p>
        </p:txBody>
      </p:sp>
      <p:pic>
        <p:nvPicPr>
          <p:cNvPr name="Picture 21" id="21"/>
          <p:cNvPicPr>
            <a:picLocks noChangeAspect="true"/>
          </p:cNvPicPr>
          <p:nvPr/>
        </p:nvPicPr>
        <p:blipFill>
          <a:blip r:embed="rId9"/>
          <a:stretch>
            <a:fillRect/>
          </a:stretch>
        </p:blipFill>
        <p:spPr>
          <a:xfrm rot="0">
            <a:off x="1762292" y="5606315"/>
            <a:ext cx="2116572" cy="2116572"/>
          </a:xfrm>
          <a:prstGeom prst="rect">
            <a:avLst/>
          </a:prstGeom>
        </p:spPr>
      </p:pic>
      <p:pic>
        <p:nvPicPr>
          <p:cNvPr name="Picture 22" id="22"/>
          <p:cNvPicPr>
            <a:picLocks noChangeAspect="true"/>
          </p:cNvPicPr>
          <p:nvPr/>
        </p:nvPicPr>
        <p:blipFill>
          <a:blip r:embed="rId10"/>
          <a:stretch>
            <a:fillRect/>
          </a:stretch>
        </p:blipFill>
        <p:spPr>
          <a:xfrm rot="0">
            <a:off x="4737871" y="5606315"/>
            <a:ext cx="2116572" cy="2116572"/>
          </a:xfrm>
          <a:prstGeom prst="rect">
            <a:avLst/>
          </a:prstGeom>
        </p:spPr>
      </p:pic>
      <p:pic>
        <p:nvPicPr>
          <p:cNvPr name="Picture 23" id="23"/>
          <p:cNvPicPr>
            <a:picLocks noChangeAspect="true"/>
          </p:cNvPicPr>
          <p:nvPr/>
        </p:nvPicPr>
        <p:blipFill>
          <a:blip r:embed="rId11"/>
          <a:stretch>
            <a:fillRect/>
          </a:stretch>
        </p:blipFill>
        <p:spPr>
          <a:xfrm rot="0">
            <a:off x="7713451" y="5606315"/>
            <a:ext cx="2116572" cy="2116572"/>
          </a:xfrm>
          <a:prstGeom prst="rect">
            <a:avLst/>
          </a:prstGeom>
        </p:spPr>
      </p:pic>
      <p:sp>
        <p:nvSpPr>
          <p:cNvPr name="TextBox 24" id="24"/>
          <p:cNvSpPr txBox="true"/>
          <p:nvPr/>
        </p:nvSpPr>
        <p:spPr>
          <a:xfrm rot="0">
            <a:off x="2238918" y="6384750"/>
            <a:ext cx="1163318" cy="487396"/>
          </a:xfrm>
          <a:prstGeom prst="rect">
            <a:avLst/>
          </a:prstGeom>
        </p:spPr>
        <p:txBody>
          <a:bodyPr anchor="t" rtlCol="false" tIns="0" lIns="0" bIns="0" rIns="0">
            <a:spAutoFit/>
          </a:bodyPr>
          <a:lstStyle/>
          <a:p>
            <a:pPr algn="ctr" marL="0" indent="0" lvl="0">
              <a:lnSpc>
                <a:spcPts val="3807"/>
              </a:lnSpc>
              <a:spcBef>
                <a:spcPct val="0"/>
              </a:spcBef>
            </a:pPr>
            <a:r>
              <a:rPr lang="en-US" sz="3430">
                <a:solidFill>
                  <a:srgbClr val="F1E894"/>
                </a:solidFill>
                <a:latin typeface="Paytone One"/>
                <a:ea typeface="Paytone One"/>
                <a:cs typeface="Paytone One"/>
                <a:sym typeface="Paytone One"/>
              </a:rPr>
              <a:t>85%</a:t>
            </a:r>
          </a:p>
        </p:txBody>
      </p:sp>
      <p:sp>
        <p:nvSpPr>
          <p:cNvPr name="TextBox 25" id="25"/>
          <p:cNvSpPr txBox="true"/>
          <p:nvPr/>
        </p:nvSpPr>
        <p:spPr>
          <a:xfrm rot="0">
            <a:off x="5214498" y="6384750"/>
            <a:ext cx="1163318" cy="487396"/>
          </a:xfrm>
          <a:prstGeom prst="rect">
            <a:avLst/>
          </a:prstGeom>
        </p:spPr>
        <p:txBody>
          <a:bodyPr anchor="t" rtlCol="false" tIns="0" lIns="0" bIns="0" rIns="0">
            <a:spAutoFit/>
          </a:bodyPr>
          <a:lstStyle/>
          <a:p>
            <a:pPr algn="ctr" marL="0" indent="0" lvl="0">
              <a:lnSpc>
                <a:spcPts val="3807"/>
              </a:lnSpc>
              <a:spcBef>
                <a:spcPct val="0"/>
              </a:spcBef>
            </a:pPr>
            <a:r>
              <a:rPr lang="en-US" sz="3430">
                <a:solidFill>
                  <a:srgbClr val="F1E894"/>
                </a:solidFill>
                <a:latin typeface="Paytone One"/>
                <a:ea typeface="Paytone One"/>
                <a:cs typeface="Paytone One"/>
                <a:sym typeface="Paytone One"/>
              </a:rPr>
              <a:t>40%</a:t>
            </a:r>
          </a:p>
        </p:txBody>
      </p:sp>
      <p:sp>
        <p:nvSpPr>
          <p:cNvPr name="TextBox 26" id="26"/>
          <p:cNvSpPr txBox="true"/>
          <p:nvPr/>
        </p:nvSpPr>
        <p:spPr>
          <a:xfrm rot="0">
            <a:off x="8190078" y="6384750"/>
            <a:ext cx="1163318" cy="487396"/>
          </a:xfrm>
          <a:prstGeom prst="rect">
            <a:avLst/>
          </a:prstGeom>
        </p:spPr>
        <p:txBody>
          <a:bodyPr anchor="t" rtlCol="false" tIns="0" lIns="0" bIns="0" rIns="0">
            <a:spAutoFit/>
          </a:bodyPr>
          <a:lstStyle/>
          <a:p>
            <a:pPr algn="ctr" marL="0" indent="0" lvl="0">
              <a:lnSpc>
                <a:spcPts val="3807"/>
              </a:lnSpc>
              <a:spcBef>
                <a:spcPct val="0"/>
              </a:spcBef>
            </a:pPr>
            <a:r>
              <a:rPr lang="en-US" sz="3430">
                <a:solidFill>
                  <a:srgbClr val="F1E894"/>
                </a:solidFill>
                <a:latin typeface="Paytone One"/>
                <a:ea typeface="Paytone One"/>
                <a:cs typeface="Paytone One"/>
                <a:sym typeface="Paytone One"/>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grpSp>
      <p:sp>
        <p:nvSpPr>
          <p:cNvPr name="Freeform 10" id="10"/>
          <p:cNvSpPr/>
          <p:nvPr/>
        </p:nvSpPr>
        <p:spPr>
          <a:xfrm flipH="false" flipV="false" rot="0">
            <a:off x="-220744" y="5442303"/>
            <a:ext cx="3120731" cy="3973152"/>
          </a:xfrm>
          <a:custGeom>
            <a:avLst/>
            <a:gdLst/>
            <a:ahLst/>
            <a:cxnLst/>
            <a:rect r="r" b="b" t="t" l="l"/>
            <a:pathLst>
              <a:path h="3973152" w="3120731">
                <a:moveTo>
                  <a:pt x="0" y="0"/>
                </a:moveTo>
                <a:lnTo>
                  <a:pt x="3120730" y="0"/>
                </a:lnTo>
                <a:lnTo>
                  <a:pt x="3120730" y="3973152"/>
                </a:lnTo>
                <a:lnTo>
                  <a:pt x="0" y="3973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3001668" y="3078936"/>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2"/>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080"/>
                </a:lnSpc>
              </a:pPr>
            </a:p>
          </p:txBody>
        </p:sp>
      </p:grpSp>
      <p:grpSp>
        <p:nvGrpSpPr>
          <p:cNvPr name="Group 14" id="14"/>
          <p:cNvGrpSpPr/>
          <p:nvPr/>
        </p:nvGrpSpPr>
        <p:grpSpPr>
          <a:xfrm rot="0">
            <a:off x="7600950" y="3078936"/>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2"/>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0"/>
                </a:lnSpc>
              </a:pPr>
            </a:p>
          </p:txBody>
        </p:sp>
      </p:grpSp>
      <p:grpSp>
        <p:nvGrpSpPr>
          <p:cNvPr name="Group 17" id="17"/>
          <p:cNvGrpSpPr/>
          <p:nvPr/>
        </p:nvGrpSpPr>
        <p:grpSpPr>
          <a:xfrm rot="0">
            <a:off x="12201525" y="3078936"/>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2"/>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0"/>
                </a:lnSpc>
              </a:pPr>
            </a:p>
          </p:txBody>
        </p:sp>
      </p:grpSp>
      <p:sp>
        <p:nvSpPr>
          <p:cNvPr name="Freeform 20" id="20"/>
          <p:cNvSpPr/>
          <p:nvPr/>
        </p:nvSpPr>
        <p:spPr>
          <a:xfrm flipH="false" flipV="false" rot="0">
            <a:off x="3658916" y="3906702"/>
            <a:ext cx="1771604" cy="1430570"/>
          </a:xfrm>
          <a:custGeom>
            <a:avLst/>
            <a:gdLst/>
            <a:ahLst/>
            <a:cxnLst/>
            <a:rect r="r" b="b" t="t" l="l"/>
            <a:pathLst>
              <a:path h="1430570" w="1771604">
                <a:moveTo>
                  <a:pt x="0" y="0"/>
                </a:moveTo>
                <a:lnTo>
                  <a:pt x="1771604" y="0"/>
                </a:lnTo>
                <a:lnTo>
                  <a:pt x="1771604" y="1430569"/>
                </a:lnTo>
                <a:lnTo>
                  <a:pt x="0" y="14305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8548483" y="3827887"/>
            <a:ext cx="1192326" cy="1756650"/>
          </a:xfrm>
          <a:custGeom>
            <a:avLst/>
            <a:gdLst/>
            <a:ahLst/>
            <a:cxnLst/>
            <a:rect r="r" b="b" t="t" l="l"/>
            <a:pathLst>
              <a:path h="1756650" w="1192326">
                <a:moveTo>
                  <a:pt x="0" y="0"/>
                </a:moveTo>
                <a:lnTo>
                  <a:pt x="1192327" y="0"/>
                </a:lnTo>
                <a:lnTo>
                  <a:pt x="1192327" y="1756651"/>
                </a:lnTo>
                <a:lnTo>
                  <a:pt x="0" y="17566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2969784" y="3568562"/>
            <a:ext cx="1606732" cy="1873740"/>
          </a:xfrm>
          <a:custGeom>
            <a:avLst/>
            <a:gdLst/>
            <a:ahLst/>
            <a:cxnLst/>
            <a:rect r="r" b="b" t="t" l="l"/>
            <a:pathLst>
              <a:path h="1873740" w="1606732">
                <a:moveTo>
                  <a:pt x="0" y="0"/>
                </a:moveTo>
                <a:lnTo>
                  <a:pt x="1606732" y="0"/>
                </a:lnTo>
                <a:lnTo>
                  <a:pt x="1606732" y="1873741"/>
                </a:lnTo>
                <a:lnTo>
                  <a:pt x="0" y="18737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15804242" y="6669861"/>
            <a:ext cx="1085564" cy="1863629"/>
          </a:xfrm>
          <a:custGeom>
            <a:avLst/>
            <a:gdLst/>
            <a:ahLst/>
            <a:cxnLst/>
            <a:rect r="r" b="b" t="t" l="l"/>
            <a:pathLst>
              <a:path h="1863629" w="1085564">
                <a:moveTo>
                  <a:pt x="0" y="0"/>
                </a:moveTo>
                <a:lnTo>
                  <a:pt x="1085564" y="0"/>
                </a:lnTo>
                <a:lnTo>
                  <a:pt x="1085564" y="1863629"/>
                </a:lnTo>
                <a:lnTo>
                  <a:pt x="0" y="18636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1339621" y="1321334"/>
            <a:ext cx="1855606" cy="1925402"/>
          </a:xfrm>
          <a:custGeom>
            <a:avLst/>
            <a:gdLst/>
            <a:ahLst/>
            <a:cxnLst/>
            <a:rect r="r" b="b" t="t" l="l"/>
            <a:pathLst>
              <a:path h="1925402" w="1855606">
                <a:moveTo>
                  <a:pt x="0" y="0"/>
                </a:moveTo>
                <a:lnTo>
                  <a:pt x="1855606" y="0"/>
                </a:lnTo>
                <a:lnTo>
                  <a:pt x="1855606" y="1925402"/>
                </a:lnTo>
                <a:lnTo>
                  <a:pt x="0" y="19254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5" id="25"/>
          <p:cNvSpPr txBox="true"/>
          <p:nvPr/>
        </p:nvSpPr>
        <p:spPr>
          <a:xfrm rot="0">
            <a:off x="4036647" y="1420170"/>
            <a:ext cx="10214705" cy="1003935"/>
          </a:xfrm>
          <a:prstGeom prst="rect">
            <a:avLst/>
          </a:prstGeom>
        </p:spPr>
        <p:txBody>
          <a:bodyPr anchor="t" rtlCol="false" tIns="0" lIns="0" bIns="0" rIns="0">
            <a:spAutoFit/>
          </a:bodyPr>
          <a:lstStyle/>
          <a:p>
            <a:pPr algn="ctr" marL="0" indent="0" lvl="0">
              <a:lnSpc>
                <a:spcPts val="7769"/>
              </a:lnSpc>
              <a:spcBef>
                <a:spcPct val="0"/>
              </a:spcBef>
            </a:pPr>
            <a:r>
              <a:rPr lang="en-US" sz="6999" strike="noStrike" u="none">
                <a:solidFill>
                  <a:srgbClr val="F1E894"/>
                </a:solidFill>
                <a:latin typeface="Paytone One"/>
                <a:ea typeface="Paytone One"/>
                <a:cs typeface="Paytone One"/>
                <a:sym typeface="Paytone One"/>
              </a:rPr>
              <a:t>Our Objectives</a:t>
            </a:r>
          </a:p>
        </p:txBody>
      </p:sp>
      <p:sp>
        <p:nvSpPr>
          <p:cNvPr name="TextBox 26" id="26"/>
          <p:cNvSpPr txBox="true"/>
          <p:nvPr/>
        </p:nvSpPr>
        <p:spPr>
          <a:xfrm rot="0">
            <a:off x="2609342" y="6412686"/>
            <a:ext cx="3870752"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Objective One</a:t>
            </a:r>
          </a:p>
        </p:txBody>
      </p:sp>
      <p:sp>
        <p:nvSpPr>
          <p:cNvPr name="TextBox 27" id="27"/>
          <p:cNvSpPr txBox="true"/>
          <p:nvPr/>
        </p:nvSpPr>
        <p:spPr>
          <a:xfrm rot="0">
            <a:off x="11807906" y="6412686"/>
            <a:ext cx="3870752"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Objective Three</a:t>
            </a:r>
          </a:p>
        </p:txBody>
      </p:sp>
      <p:sp>
        <p:nvSpPr>
          <p:cNvPr name="TextBox 28" id="28"/>
          <p:cNvSpPr txBox="true"/>
          <p:nvPr/>
        </p:nvSpPr>
        <p:spPr>
          <a:xfrm rot="0">
            <a:off x="7208624" y="6412686"/>
            <a:ext cx="3870752"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Objective Two</a:t>
            </a:r>
          </a:p>
        </p:txBody>
      </p:sp>
      <p:sp>
        <p:nvSpPr>
          <p:cNvPr name="TextBox 29" id="29"/>
          <p:cNvSpPr txBox="true"/>
          <p:nvPr/>
        </p:nvSpPr>
        <p:spPr>
          <a:xfrm rot="0">
            <a:off x="3195227" y="7037093"/>
            <a:ext cx="2698981"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
        <p:nvSpPr>
          <p:cNvPr name="TextBox 30" id="30"/>
          <p:cNvSpPr txBox="true"/>
          <p:nvPr/>
        </p:nvSpPr>
        <p:spPr>
          <a:xfrm rot="0">
            <a:off x="12393792" y="7037093"/>
            <a:ext cx="2698981"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
        <p:nvSpPr>
          <p:cNvPr name="TextBox 31" id="31"/>
          <p:cNvSpPr txBox="true"/>
          <p:nvPr/>
        </p:nvSpPr>
        <p:spPr>
          <a:xfrm rot="0">
            <a:off x="7794509" y="7037093"/>
            <a:ext cx="2698981"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
        <p:nvSpPr>
          <p:cNvPr name="Freeform 32" id="32"/>
          <p:cNvSpPr/>
          <p:nvPr/>
        </p:nvSpPr>
        <p:spPr>
          <a:xfrm flipH="false" flipV="false" rot="0">
            <a:off x="10493491" y="7999534"/>
            <a:ext cx="2257683" cy="1514700"/>
          </a:xfrm>
          <a:custGeom>
            <a:avLst/>
            <a:gdLst/>
            <a:ahLst/>
            <a:cxnLst/>
            <a:rect r="r" b="b" t="t" l="l"/>
            <a:pathLst>
              <a:path h="1514700" w="2257683">
                <a:moveTo>
                  <a:pt x="0" y="0"/>
                </a:moveTo>
                <a:lnTo>
                  <a:pt x="2257683" y="0"/>
                </a:lnTo>
                <a:lnTo>
                  <a:pt x="2257683" y="1514700"/>
                </a:lnTo>
                <a:lnTo>
                  <a:pt x="0" y="15147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grpSp>
        <p:nvGrpSpPr>
          <p:cNvPr name="Group 11" id="11"/>
          <p:cNvGrpSpPr/>
          <p:nvPr/>
        </p:nvGrpSpPr>
        <p:grpSpPr>
          <a:xfrm rot="0">
            <a:off x="1912137" y="1635579"/>
            <a:ext cx="5135096" cy="7006633"/>
            <a:chOff x="0" y="0"/>
            <a:chExt cx="1352453" cy="1845368"/>
          </a:xfrm>
        </p:grpSpPr>
        <p:sp>
          <p:nvSpPr>
            <p:cNvPr name="Freeform 12" id="12"/>
            <p:cNvSpPr/>
            <p:nvPr/>
          </p:nvSpPr>
          <p:spPr>
            <a:xfrm flipH="false" flipV="false" rot="0">
              <a:off x="0" y="0"/>
              <a:ext cx="1352453" cy="1845368"/>
            </a:xfrm>
            <a:custGeom>
              <a:avLst/>
              <a:gdLst/>
              <a:ahLst/>
              <a:cxnLst/>
              <a:rect r="r" b="b" t="t" l="l"/>
              <a:pathLst>
                <a:path h="1845368" w="1352453">
                  <a:moveTo>
                    <a:pt x="99505" y="0"/>
                  </a:moveTo>
                  <a:lnTo>
                    <a:pt x="1252948" y="0"/>
                  </a:lnTo>
                  <a:cubicBezTo>
                    <a:pt x="1307903" y="0"/>
                    <a:pt x="1352453" y="44550"/>
                    <a:pt x="1352453" y="99505"/>
                  </a:cubicBezTo>
                  <a:lnTo>
                    <a:pt x="1352453" y="1745864"/>
                  </a:lnTo>
                  <a:cubicBezTo>
                    <a:pt x="1352453" y="1772254"/>
                    <a:pt x="1341970" y="1797563"/>
                    <a:pt x="1323309" y="1816224"/>
                  </a:cubicBezTo>
                  <a:cubicBezTo>
                    <a:pt x="1304648" y="1834885"/>
                    <a:pt x="1279339" y="1845368"/>
                    <a:pt x="1252948" y="1845368"/>
                  </a:cubicBezTo>
                  <a:lnTo>
                    <a:pt x="99505" y="1845368"/>
                  </a:lnTo>
                  <a:cubicBezTo>
                    <a:pt x="73114" y="1845368"/>
                    <a:pt x="47805" y="1834885"/>
                    <a:pt x="29144" y="1816224"/>
                  </a:cubicBezTo>
                  <a:cubicBezTo>
                    <a:pt x="10484" y="1797563"/>
                    <a:pt x="0" y="1772254"/>
                    <a:pt x="0" y="1745864"/>
                  </a:cubicBezTo>
                  <a:lnTo>
                    <a:pt x="0" y="99505"/>
                  </a:lnTo>
                  <a:cubicBezTo>
                    <a:pt x="0" y="73114"/>
                    <a:pt x="10484" y="47805"/>
                    <a:pt x="29144" y="29144"/>
                  </a:cubicBezTo>
                  <a:cubicBezTo>
                    <a:pt x="47805" y="10484"/>
                    <a:pt x="73114" y="0"/>
                    <a:pt x="99505" y="0"/>
                  </a:cubicBezTo>
                  <a:close/>
                </a:path>
              </a:pathLst>
            </a:custGeom>
            <a:solidFill>
              <a:srgbClr val="BCC8D4"/>
            </a:solidFill>
          </p:spPr>
        </p:sp>
        <p:sp>
          <p:nvSpPr>
            <p:cNvPr name="TextBox 13" id="13"/>
            <p:cNvSpPr txBox="true"/>
            <p:nvPr/>
          </p:nvSpPr>
          <p:spPr>
            <a:xfrm>
              <a:off x="0" y="-38100"/>
              <a:ext cx="1352453" cy="1883468"/>
            </a:xfrm>
            <a:prstGeom prst="rect">
              <a:avLst/>
            </a:prstGeom>
          </p:spPr>
          <p:txBody>
            <a:bodyPr anchor="ctr" rtlCol="false" tIns="50800" lIns="50800" bIns="50800" rIns="50800"/>
            <a:lstStyle/>
            <a:p>
              <a:pPr algn="ctr">
                <a:lnSpc>
                  <a:spcPts val="3080"/>
                </a:lnSpc>
              </a:pPr>
            </a:p>
          </p:txBody>
        </p:sp>
      </p:grpSp>
      <p:grpSp>
        <p:nvGrpSpPr>
          <p:cNvPr name="Group 14" id="14"/>
          <p:cNvGrpSpPr>
            <a:grpSpLocks noChangeAspect="true"/>
          </p:cNvGrpSpPr>
          <p:nvPr/>
        </p:nvGrpSpPr>
        <p:grpSpPr>
          <a:xfrm rot="0">
            <a:off x="1912137" y="1635579"/>
            <a:ext cx="5213860" cy="7006633"/>
            <a:chOff x="0" y="0"/>
            <a:chExt cx="3663950" cy="4923790"/>
          </a:xfrm>
        </p:grpSpPr>
        <p:sp>
          <p:nvSpPr>
            <p:cNvPr name="Freeform 15" id="15"/>
            <p:cNvSpPr/>
            <p:nvPr/>
          </p:nvSpPr>
          <p:spPr>
            <a:xfrm flipH="true" flipV="false" rot="0">
              <a:off x="31750" y="31750"/>
              <a:ext cx="3600450" cy="4859020"/>
            </a:xfrm>
            <a:custGeom>
              <a:avLst/>
              <a:gdLst/>
              <a:ahLst/>
              <a:cxnLst/>
              <a:rect r="r" b="b" t="t" l="l"/>
              <a:pathLst>
                <a:path h="4859020" w="3600450">
                  <a:moveTo>
                    <a:pt x="0" y="4499610"/>
                  </a:moveTo>
                  <a:cubicBezTo>
                    <a:pt x="0" y="4699000"/>
                    <a:pt x="161290" y="4859020"/>
                    <a:pt x="359410" y="4859020"/>
                  </a:cubicBezTo>
                  <a:lnTo>
                    <a:pt x="3241040" y="4859020"/>
                  </a:lnTo>
                  <a:cubicBezTo>
                    <a:pt x="3440430" y="4859020"/>
                    <a:pt x="3600450" y="4697730"/>
                    <a:pt x="3600450" y="4499610"/>
                  </a:cubicBezTo>
                  <a:lnTo>
                    <a:pt x="3600450" y="359410"/>
                  </a:lnTo>
                  <a:cubicBezTo>
                    <a:pt x="3600450" y="160020"/>
                    <a:pt x="3439160" y="0"/>
                    <a:pt x="3241040" y="0"/>
                  </a:cubicBezTo>
                  <a:lnTo>
                    <a:pt x="360680" y="0"/>
                  </a:lnTo>
                  <a:cubicBezTo>
                    <a:pt x="161290" y="0"/>
                    <a:pt x="1270" y="161290"/>
                    <a:pt x="1270" y="359410"/>
                  </a:cubicBezTo>
                  <a:lnTo>
                    <a:pt x="0" y="4499610"/>
                  </a:lnTo>
                  <a:close/>
                </a:path>
              </a:pathLst>
            </a:custGeom>
            <a:blipFill>
              <a:blip r:embed="rId6"/>
              <a:stretch>
                <a:fillRect l="-51216" t="0" r="-51216" b="0"/>
              </a:stretch>
            </a:blipFill>
          </p:spPr>
        </p:sp>
        <p:sp>
          <p:nvSpPr>
            <p:cNvPr name="Freeform 16" id="16"/>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3F3F3F"/>
            </a:solidFill>
          </p:spPr>
        </p:sp>
      </p:grpSp>
      <p:sp>
        <p:nvSpPr>
          <p:cNvPr name="Freeform 17" id="17"/>
          <p:cNvSpPr/>
          <p:nvPr/>
        </p:nvSpPr>
        <p:spPr>
          <a:xfrm flipH="false" flipV="false" rot="0">
            <a:off x="1028700" y="6190868"/>
            <a:ext cx="1470286" cy="3221742"/>
          </a:xfrm>
          <a:custGeom>
            <a:avLst/>
            <a:gdLst/>
            <a:ahLst/>
            <a:cxnLst/>
            <a:rect r="r" b="b" t="t" l="l"/>
            <a:pathLst>
              <a:path h="3221742" w="1470286">
                <a:moveTo>
                  <a:pt x="0" y="0"/>
                </a:moveTo>
                <a:lnTo>
                  <a:pt x="1470286" y="0"/>
                </a:lnTo>
                <a:lnTo>
                  <a:pt x="1470286" y="3221742"/>
                </a:lnTo>
                <a:lnTo>
                  <a:pt x="0" y="3221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1174523">
            <a:off x="12484619" y="978914"/>
            <a:ext cx="6070009" cy="1313329"/>
          </a:xfrm>
          <a:custGeom>
            <a:avLst/>
            <a:gdLst/>
            <a:ahLst/>
            <a:cxnLst/>
            <a:rect r="r" b="b" t="t" l="l"/>
            <a:pathLst>
              <a:path h="1313329" w="6070009">
                <a:moveTo>
                  <a:pt x="0" y="0"/>
                </a:moveTo>
                <a:lnTo>
                  <a:pt x="6070009" y="0"/>
                </a:lnTo>
                <a:lnTo>
                  <a:pt x="6070009" y="1313330"/>
                </a:lnTo>
                <a:lnTo>
                  <a:pt x="0" y="13133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7839706" y="3223533"/>
            <a:ext cx="8267934" cy="3337560"/>
          </a:xfrm>
          <a:prstGeom prst="rect">
            <a:avLst/>
          </a:prstGeom>
        </p:spPr>
        <p:txBody>
          <a:bodyPr anchor="t" rtlCol="false" tIns="0" lIns="0" bIns="0" rIns="0">
            <a:spAutoFit/>
          </a:bodyPr>
          <a:lstStyle/>
          <a:p>
            <a:pPr algn="r" marL="0" indent="0" lvl="0">
              <a:lnSpc>
                <a:spcPts val="8819"/>
              </a:lnSpc>
            </a:pPr>
            <a:r>
              <a:rPr lang="en-US" sz="6999" strike="noStrike" u="none">
                <a:solidFill>
                  <a:srgbClr val="F1E894"/>
                </a:solidFill>
                <a:latin typeface="Paytone One"/>
                <a:ea typeface="Paytone One"/>
                <a:cs typeface="Paytone One"/>
                <a:sym typeface="Paytone One"/>
              </a:rPr>
              <a:t>Write an original statement or inspiring quote</a:t>
            </a:r>
          </a:p>
        </p:txBody>
      </p:sp>
      <p:sp>
        <p:nvSpPr>
          <p:cNvPr name="TextBox 20" id="20"/>
          <p:cNvSpPr txBox="true"/>
          <p:nvPr/>
        </p:nvSpPr>
        <p:spPr>
          <a:xfrm rot="0">
            <a:off x="7839706" y="6940392"/>
            <a:ext cx="8267934" cy="372745"/>
          </a:xfrm>
          <a:prstGeom prst="rect">
            <a:avLst/>
          </a:prstGeom>
        </p:spPr>
        <p:txBody>
          <a:bodyPr anchor="t" rtlCol="false" tIns="0" lIns="0" bIns="0" rIns="0">
            <a:spAutoFit/>
          </a:bodyPr>
          <a:lstStyle/>
          <a:p>
            <a:pPr algn="r" marL="0" indent="0" lvl="1">
              <a:lnSpc>
                <a:spcPts val="3080"/>
              </a:lnSpc>
              <a:spcBef>
                <a:spcPct val="0"/>
              </a:spcBef>
            </a:pPr>
            <a:r>
              <a:rPr lang="en-US" sz="2200" strike="noStrike" u="none">
                <a:solidFill>
                  <a:srgbClr val="FFFFFF"/>
                </a:solidFill>
                <a:latin typeface="Nunito"/>
                <a:ea typeface="Nunito"/>
                <a:cs typeface="Nunito"/>
                <a:sym typeface="Nunito"/>
              </a:rPr>
              <a:t>— Include a credit, citation, or supporting message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grpSp>
        <p:nvGrpSpPr>
          <p:cNvPr name="Group 11" id="11"/>
          <p:cNvGrpSpPr>
            <a:grpSpLocks noChangeAspect="true"/>
          </p:cNvGrpSpPr>
          <p:nvPr/>
        </p:nvGrpSpPr>
        <p:grpSpPr>
          <a:xfrm rot="0">
            <a:off x="6148644" y="1374938"/>
            <a:ext cx="5155502" cy="7152820"/>
            <a:chOff x="0" y="0"/>
            <a:chExt cx="3350260" cy="4648200"/>
          </a:xfrm>
        </p:grpSpPr>
        <p:sp>
          <p:nvSpPr>
            <p:cNvPr name="Freeform 12" id="12"/>
            <p:cNvSpPr/>
            <p:nvPr/>
          </p:nvSpPr>
          <p:spPr>
            <a:xfrm flipH="false" flipV="false" rot="0">
              <a:off x="0" y="0"/>
              <a:ext cx="3314700" cy="2186940"/>
            </a:xfrm>
            <a:custGeom>
              <a:avLst/>
              <a:gdLst/>
              <a:ahLst/>
              <a:cxnLst/>
              <a:rect r="r" b="b" t="t" l="l"/>
              <a:pathLst>
                <a:path h="2186940" w="3314700">
                  <a:moveTo>
                    <a:pt x="3282950" y="0"/>
                  </a:moveTo>
                  <a:lnTo>
                    <a:pt x="1334770" y="0"/>
                  </a:lnTo>
                  <a:cubicBezTo>
                    <a:pt x="890270" y="17780"/>
                    <a:pt x="445770" y="53340"/>
                    <a:pt x="0" y="55880"/>
                  </a:cubicBezTo>
                  <a:cubicBezTo>
                    <a:pt x="2540" y="410210"/>
                    <a:pt x="20320" y="844550"/>
                    <a:pt x="39370" y="1198880"/>
                  </a:cubicBezTo>
                  <a:cubicBezTo>
                    <a:pt x="55880" y="1518920"/>
                    <a:pt x="72390" y="1838960"/>
                    <a:pt x="76200" y="2160270"/>
                  </a:cubicBezTo>
                  <a:cubicBezTo>
                    <a:pt x="294640" y="2159000"/>
                    <a:pt x="514350" y="2156460"/>
                    <a:pt x="732790" y="2152650"/>
                  </a:cubicBezTo>
                  <a:cubicBezTo>
                    <a:pt x="1225550" y="2145030"/>
                    <a:pt x="1718310" y="2137410"/>
                    <a:pt x="2211070" y="2151380"/>
                  </a:cubicBezTo>
                  <a:cubicBezTo>
                    <a:pt x="2579370" y="2161540"/>
                    <a:pt x="2946400" y="2186940"/>
                    <a:pt x="3314700" y="2184400"/>
                  </a:cubicBezTo>
                  <a:cubicBezTo>
                    <a:pt x="3314700" y="2142490"/>
                    <a:pt x="3313430" y="2100580"/>
                    <a:pt x="3313430" y="2058670"/>
                  </a:cubicBezTo>
                  <a:cubicBezTo>
                    <a:pt x="3305810" y="1399540"/>
                    <a:pt x="3284220" y="660400"/>
                    <a:pt x="3282950" y="0"/>
                  </a:cubicBezTo>
                  <a:close/>
                </a:path>
              </a:pathLst>
            </a:custGeom>
            <a:blipFill>
              <a:blip r:embed="rId6"/>
              <a:stretch>
                <a:fillRect l="0" t="-577" r="0" b="-577"/>
              </a:stretch>
            </a:blipFill>
          </p:spPr>
        </p:sp>
        <p:sp>
          <p:nvSpPr>
            <p:cNvPr name="Freeform 13" id="13"/>
            <p:cNvSpPr/>
            <p:nvPr/>
          </p:nvSpPr>
          <p:spPr>
            <a:xfrm flipH="false" flipV="false" rot="0">
              <a:off x="57150" y="2434590"/>
              <a:ext cx="3294380" cy="2214880"/>
            </a:xfrm>
            <a:custGeom>
              <a:avLst/>
              <a:gdLst/>
              <a:ahLst/>
              <a:cxnLst/>
              <a:rect r="r" b="b" t="t" l="l"/>
              <a:pathLst>
                <a:path h="2214880" w="3294380">
                  <a:moveTo>
                    <a:pt x="3275330" y="1115060"/>
                  </a:moveTo>
                  <a:cubicBezTo>
                    <a:pt x="3266440" y="949960"/>
                    <a:pt x="3263900" y="784860"/>
                    <a:pt x="3262630" y="619760"/>
                  </a:cubicBezTo>
                  <a:cubicBezTo>
                    <a:pt x="3260090" y="426720"/>
                    <a:pt x="3260090" y="233680"/>
                    <a:pt x="3260090" y="41910"/>
                  </a:cubicBezTo>
                  <a:cubicBezTo>
                    <a:pt x="3105150" y="43180"/>
                    <a:pt x="2950210" y="39370"/>
                    <a:pt x="2795270" y="34290"/>
                  </a:cubicBezTo>
                  <a:cubicBezTo>
                    <a:pt x="2550160" y="26670"/>
                    <a:pt x="2303780" y="11430"/>
                    <a:pt x="2058670" y="6350"/>
                  </a:cubicBezTo>
                  <a:cubicBezTo>
                    <a:pt x="1812290" y="1270"/>
                    <a:pt x="1565910" y="0"/>
                    <a:pt x="1319530" y="2540"/>
                  </a:cubicBezTo>
                  <a:cubicBezTo>
                    <a:pt x="886460" y="5080"/>
                    <a:pt x="454660" y="15240"/>
                    <a:pt x="21590" y="17780"/>
                  </a:cubicBezTo>
                  <a:cubicBezTo>
                    <a:pt x="20320" y="285750"/>
                    <a:pt x="13970" y="553720"/>
                    <a:pt x="8890" y="820420"/>
                  </a:cubicBezTo>
                  <a:cubicBezTo>
                    <a:pt x="5080" y="993140"/>
                    <a:pt x="2540" y="1165860"/>
                    <a:pt x="0" y="1338580"/>
                  </a:cubicBezTo>
                  <a:lnTo>
                    <a:pt x="0" y="1414780"/>
                  </a:lnTo>
                  <a:cubicBezTo>
                    <a:pt x="8890" y="1676400"/>
                    <a:pt x="21590" y="1938020"/>
                    <a:pt x="30480" y="2199640"/>
                  </a:cubicBezTo>
                  <a:cubicBezTo>
                    <a:pt x="419100" y="2200910"/>
                    <a:pt x="807720" y="2212340"/>
                    <a:pt x="1196340" y="2214880"/>
                  </a:cubicBezTo>
                  <a:cubicBezTo>
                    <a:pt x="1280160" y="2211070"/>
                    <a:pt x="1363980" y="2207260"/>
                    <a:pt x="1447800" y="2204720"/>
                  </a:cubicBezTo>
                  <a:cubicBezTo>
                    <a:pt x="1714500" y="2197100"/>
                    <a:pt x="1982470" y="2199640"/>
                    <a:pt x="2249170" y="2198370"/>
                  </a:cubicBezTo>
                  <a:lnTo>
                    <a:pt x="3294380" y="2190750"/>
                  </a:lnTo>
                  <a:lnTo>
                    <a:pt x="3294380" y="1358900"/>
                  </a:lnTo>
                  <a:cubicBezTo>
                    <a:pt x="3285489" y="1276350"/>
                    <a:pt x="3279139" y="1196340"/>
                    <a:pt x="3275330" y="1115060"/>
                  </a:cubicBezTo>
                  <a:close/>
                </a:path>
              </a:pathLst>
            </a:custGeom>
            <a:blipFill>
              <a:blip r:embed="rId7"/>
              <a:stretch>
                <a:fillRect l="-12151" t="-24880" r="-13716" b="0"/>
              </a:stretch>
            </a:blipFill>
          </p:spPr>
        </p:sp>
      </p:grpSp>
      <p:grpSp>
        <p:nvGrpSpPr>
          <p:cNvPr name="Group 14" id="14"/>
          <p:cNvGrpSpPr>
            <a:grpSpLocks noChangeAspect="true"/>
          </p:cNvGrpSpPr>
          <p:nvPr/>
        </p:nvGrpSpPr>
        <p:grpSpPr>
          <a:xfrm rot="0">
            <a:off x="11713191" y="1374938"/>
            <a:ext cx="5155502" cy="7152820"/>
            <a:chOff x="0" y="0"/>
            <a:chExt cx="3350260" cy="4648200"/>
          </a:xfrm>
        </p:grpSpPr>
        <p:sp>
          <p:nvSpPr>
            <p:cNvPr name="Freeform 15" id="15"/>
            <p:cNvSpPr/>
            <p:nvPr/>
          </p:nvSpPr>
          <p:spPr>
            <a:xfrm flipH="false" flipV="false" rot="0">
              <a:off x="0" y="0"/>
              <a:ext cx="3314700" cy="2186940"/>
            </a:xfrm>
            <a:custGeom>
              <a:avLst/>
              <a:gdLst/>
              <a:ahLst/>
              <a:cxnLst/>
              <a:rect r="r" b="b" t="t" l="l"/>
              <a:pathLst>
                <a:path h="2186940" w="3314700">
                  <a:moveTo>
                    <a:pt x="3282950" y="0"/>
                  </a:moveTo>
                  <a:lnTo>
                    <a:pt x="1334770" y="0"/>
                  </a:lnTo>
                  <a:cubicBezTo>
                    <a:pt x="890270" y="17780"/>
                    <a:pt x="445770" y="53340"/>
                    <a:pt x="0" y="55880"/>
                  </a:cubicBezTo>
                  <a:cubicBezTo>
                    <a:pt x="2540" y="410210"/>
                    <a:pt x="20320" y="844550"/>
                    <a:pt x="39370" y="1198880"/>
                  </a:cubicBezTo>
                  <a:cubicBezTo>
                    <a:pt x="55880" y="1518920"/>
                    <a:pt x="72390" y="1838960"/>
                    <a:pt x="76200" y="2160270"/>
                  </a:cubicBezTo>
                  <a:cubicBezTo>
                    <a:pt x="294640" y="2159000"/>
                    <a:pt x="514350" y="2156460"/>
                    <a:pt x="732790" y="2152650"/>
                  </a:cubicBezTo>
                  <a:cubicBezTo>
                    <a:pt x="1225550" y="2145030"/>
                    <a:pt x="1718310" y="2137410"/>
                    <a:pt x="2211070" y="2151380"/>
                  </a:cubicBezTo>
                  <a:cubicBezTo>
                    <a:pt x="2579370" y="2161540"/>
                    <a:pt x="2946400" y="2186940"/>
                    <a:pt x="3314700" y="2184400"/>
                  </a:cubicBezTo>
                  <a:cubicBezTo>
                    <a:pt x="3314700" y="2142490"/>
                    <a:pt x="3313430" y="2100580"/>
                    <a:pt x="3313430" y="2058670"/>
                  </a:cubicBezTo>
                  <a:cubicBezTo>
                    <a:pt x="3305810" y="1399540"/>
                    <a:pt x="3284220" y="660400"/>
                    <a:pt x="3282950" y="0"/>
                  </a:cubicBezTo>
                  <a:close/>
                </a:path>
              </a:pathLst>
            </a:custGeom>
            <a:blipFill>
              <a:blip r:embed="rId8"/>
              <a:stretch>
                <a:fillRect l="0" t="-577" r="0" b="-577"/>
              </a:stretch>
            </a:blipFill>
          </p:spPr>
        </p:sp>
        <p:sp>
          <p:nvSpPr>
            <p:cNvPr name="Freeform 16" id="16"/>
            <p:cNvSpPr/>
            <p:nvPr/>
          </p:nvSpPr>
          <p:spPr>
            <a:xfrm flipH="false" flipV="false" rot="0">
              <a:off x="57150" y="2434590"/>
              <a:ext cx="3294380" cy="2214880"/>
            </a:xfrm>
            <a:custGeom>
              <a:avLst/>
              <a:gdLst/>
              <a:ahLst/>
              <a:cxnLst/>
              <a:rect r="r" b="b" t="t" l="l"/>
              <a:pathLst>
                <a:path h="2214880" w="3294380">
                  <a:moveTo>
                    <a:pt x="3275330" y="1115060"/>
                  </a:moveTo>
                  <a:cubicBezTo>
                    <a:pt x="3266440" y="949960"/>
                    <a:pt x="3263900" y="784860"/>
                    <a:pt x="3262630" y="619760"/>
                  </a:cubicBezTo>
                  <a:cubicBezTo>
                    <a:pt x="3260090" y="426720"/>
                    <a:pt x="3260090" y="233680"/>
                    <a:pt x="3260090" y="41910"/>
                  </a:cubicBezTo>
                  <a:cubicBezTo>
                    <a:pt x="3105150" y="43180"/>
                    <a:pt x="2950210" y="39370"/>
                    <a:pt x="2795270" y="34290"/>
                  </a:cubicBezTo>
                  <a:cubicBezTo>
                    <a:pt x="2550160" y="26670"/>
                    <a:pt x="2303780" y="11430"/>
                    <a:pt x="2058670" y="6350"/>
                  </a:cubicBezTo>
                  <a:cubicBezTo>
                    <a:pt x="1812290" y="1270"/>
                    <a:pt x="1565910" y="0"/>
                    <a:pt x="1319530" y="2540"/>
                  </a:cubicBezTo>
                  <a:cubicBezTo>
                    <a:pt x="886460" y="5080"/>
                    <a:pt x="454660" y="15240"/>
                    <a:pt x="21590" y="17780"/>
                  </a:cubicBezTo>
                  <a:cubicBezTo>
                    <a:pt x="20320" y="285750"/>
                    <a:pt x="13970" y="553720"/>
                    <a:pt x="8890" y="820420"/>
                  </a:cubicBezTo>
                  <a:cubicBezTo>
                    <a:pt x="5080" y="993140"/>
                    <a:pt x="2540" y="1165860"/>
                    <a:pt x="0" y="1338580"/>
                  </a:cubicBezTo>
                  <a:lnTo>
                    <a:pt x="0" y="1414780"/>
                  </a:lnTo>
                  <a:cubicBezTo>
                    <a:pt x="8890" y="1676400"/>
                    <a:pt x="21590" y="1938020"/>
                    <a:pt x="30480" y="2199640"/>
                  </a:cubicBezTo>
                  <a:cubicBezTo>
                    <a:pt x="419100" y="2200910"/>
                    <a:pt x="807720" y="2212340"/>
                    <a:pt x="1196340" y="2214880"/>
                  </a:cubicBezTo>
                  <a:cubicBezTo>
                    <a:pt x="1280160" y="2211070"/>
                    <a:pt x="1363980" y="2207260"/>
                    <a:pt x="1447800" y="2204720"/>
                  </a:cubicBezTo>
                  <a:cubicBezTo>
                    <a:pt x="1714500" y="2197100"/>
                    <a:pt x="1982470" y="2199640"/>
                    <a:pt x="2249170" y="2198370"/>
                  </a:cubicBezTo>
                  <a:lnTo>
                    <a:pt x="3294380" y="2190750"/>
                  </a:lnTo>
                  <a:lnTo>
                    <a:pt x="3294380" y="1358900"/>
                  </a:lnTo>
                  <a:cubicBezTo>
                    <a:pt x="3285489" y="1276350"/>
                    <a:pt x="3279139" y="1196340"/>
                    <a:pt x="3275330" y="1115060"/>
                  </a:cubicBezTo>
                  <a:close/>
                </a:path>
              </a:pathLst>
            </a:custGeom>
            <a:blipFill>
              <a:blip r:embed="rId9"/>
              <a:stretch>
                <a:fillRect l="-17587" t="0" r="-17587" b="0"/>
              </a:stretch>
            </a:blipFill>
          </p:spPr>
        </p:sp>
      </p:grpSp>
      <p:sp>
        <p:nvSpPr>
          <p:cNvPr name="Freeform 17" id="17"/>
          <p:cNvSpPr/>
          <p:nvPr/>
        </p:nvSpPr>
        <p:spPr>
          <a:xfrm flipH="true" flipV="false" rot="0">
            <a:off x="319103" y="4335017"/>
            <a:ext cx="4159914" cy="8442630"/>
          </a:xfrm>
          <a:custGeom>
            <a:avLst/>
            <a:gdLst/>
            <a:ahLst/>
            <a:cxnLst/>
            <a:rect r="r" b="b" t="t" l="l"/>
            <a:pathLst>
              <a:path h="8442630" w="4159914">
                <a:moveTo>
                  <a:pt x="4159914" y="0"/>
                </a:moveTo>
                <a:lnTo>
                  <a:pt x="0" y="0"/>
                </a:lnTo>
                <a:lnTo>
                  <a:pt x="0" y="8442630"/>
                </a:lnTo>
                <a:lnTo>
                  <a:pt x="4159914" y="8442630"/>
                </a:lnTo>
                <a:lnTo>
                  <a:pt x="415991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3854362" y="4493125"/>
            <a:ext cx="760578" cy="1405226"/>
          </a:xfrm>
          <a:custGeom>
            <a:avLst/>
            <a:gdLst/>
            <a:ahLst/>
            <a:cxnLst/>
            <a:rect r="r" b="b" t="t" l="l"/>
            <a:pathLst>
              <a:path h="1405226" w="760578">
                <a:moveTo>
                  <a:pt x="0" y="0"/>
                </a:moveTo>
                <a:lnTo>
                  <a:pt x="760578" y="0"/>
                </a:lnTo>
                <a:lnTo>
                  <a:pt x="760578" y="1405226"/>
                </a:lnTo>
                <a:lnTo>
                  <a:pt x="0" y="14052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1811864" y="1308263"/>
            <a:ext cx="3432076" cy="2123440"/>
          </a:xfrm>
          <a:prstGeom prst="rect">
            <a:avLst/>
          </a:prstGeom>
        </p:spPr>
        <p:txBody>
          <a:bodyPr anchor="t" rtlCol="false" tIns="0" lIns="0" bIns="0" rIns="0">
            <a:spAutoFit/>
          </a:bodyPr>
          <a:lstStyle/>
          <a:p>
            <a:pPr algn="l" marL="0" indent="0" lvl="0">
              <a:lnSpc>
                <a:spcPts val="8329"/>
              </a:lnSpc>
            </a:pPr>
            <a:r>
              <a:rPr lang="en-US" sz="6999" strike="noStrike" u="none">
                <a:solidFill>
                  <a:srgbClr val="F1E894"/>
                </a:solidFill>
                <a:latin typeface="Paytone One"/>
                <a:ea typeface="Paytone One"/>
                <a:cs typeface="Paytone One"/>
                <a:sym typeface="Paytone One"/>
              </a:rPr>
              <a:t>Past</a:t>
            </a:r>
          </a:p>
          <a:p>
            <a:pPr algn="l" marL="0" indent="0" lvl="0">
              <a:lnSpc>
                <a:spcPts val="8329"/>
              </a:lnSpc>
            </a:pPr>
            <a:r>
              <a:rPr lang="en-US" sz="6999" strike="noStrike" u="none">
                <a:solidFill>
                  <a:srgbClr val="F1E894"/>
                </a:solidFill>
                <a:latin typeface="Paytone One"/>
                <a:ea typeface="Paytone One"/>
                <a:cs typeface="Paytone One"/>
                <a:sym typeface="Paytone One"/>
              </a:rPr>
              <a:t>Events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sp>
        <p:nvSpPr>
          <p:cNvPr name="TextBox 11" id="11"/>
          <p:cNvSpPr txBox="true"/>
          <p:nvPr/>
        </p:nvSpPr>
        <p:spPr>
          <a:xfrm rot="0">
            <a:off x="-1619361" y="1351304"/>
            <a:ext cx="21819140" cy="1009730"/>
          </a:xfrm>
          <a:prstGeom prst="rect">
            <a:avLst/>
          </a:prstGeom>
        </p:spPr>
        <p:txBody>
          <a:bodyPr anchor="t" rtlCol="false" tIns="0" lIns="0" bIns="0" rIns="0">
            <a:spAutoFit/>
          </a:bodyPr>
          <a:lstStyle/>
          <a:p>
            <a:pPr algn="ctr" marL="0" indent="0" lvl="0">
              <a:lnSpc>
                <a:spcPts val="7864"/>
              </a:lnSpc>
              <a:spcBef>
                <a:spcPct val="0"/>
              </a:spcBef>
            </a:pPr>
            <a:r>
              <a:rPr lang="en-US" sz="7085" strike="noStrike" u="none">
                <a:solidFill>
                  <a:srgbClr val="F1E894"/>
                </a:solidFill>
                <a:latin typeface="Paytone One"/>
                <a:ea typeface="Paytone One"/>
                <a:cs typeface="Paytone One"/>
                <a:sym typeface="Paytone One"/>
              </a:rPr>
              <a:t>How to Use This Presentation</a:t>
            </a:r>
          </a:p>
        </p:txBody>
      </p:sp>
      <p:sp>
        <p:nvSpPr>
          <p:cNvPr name="TextBox 12" id="12"/>
          <p:cNvSpPr txBox="true"/>
          <p:nvPr/>
        </p:nvSpPr>
        <p:spPr>
          <a:xfrm rot="0">
            <a:off x="1719183" y="3719029"/>
            <a:ext cx="4574320" cy="4668520"/>
          </a:xfrm>
          <a:prstGeom prst="rect">
            <a:avLst/>
          </a:prstGeom>
        </p:spPr>
        <p:txBody>
          <a:bodyPr anchor="t" rtlCol="false" tIns="0" lIns="0" bIns="0" rIns="0">
            <a:spAutoFit/>
          </a:bodyPr>
          <a:lstStyle/>
          <a:p>
            <a:pPr algn="ctr">
              <a:lnSpc>
                <a:spcPts val="3080"/>
              </a:lnSpc>
            </a:pPr>
            <a:r>
              <a:rPr lang="en-US" sz="2200">
                <a:solidFill>
                  <a:srgbClr val="FFFFFF"/>
                </a:solidFill>
                <a:latin typeface="Nunito"/>
                <a:ea typeface="Nunito"/>
                <a:cs typeface="Nunito"/>
                <a:sym typeface="Nunito"/>
              </a:rPr>
              <a:t>Click on the "Google Slides" button below this presentation preview. Make sure to sign in to your Google account. </a:t>
            </a:r>
            <a:r>
              <a:rPr lang="en-US" sz="2200">
                <a:solidFill>
                  <a:srgbClr val="FFFFFF"/>
                </a:solidFill>
                <a:latin typeface="Nunito"/>
                <a:ea typeface="Nunito"/>
                <a:cs typeface="Nunito"/>
                <a:sym typeface="Nunito"/>
              </a:rPr>
              <a:t>Click on "Make a copy." Start editing your presentation.</a:t>
            </a:r>
          </a:p>
          <a:p>
            <a:pPr algn="ctr">
              <a:lnSpc>
                <a:spcPts val="3080"/>
              </a:lnSpc>
            </a:pPr>
            <a:r>
              <a:rPr lang="en-US" sz="2200" u="sng">
                <a:solidFill>
                  <a:srgbClr val="FFFFFF"/>
                </a:solidFill>
                <a:latin typeface="Nunito"/>
                <a:ea typeface="Nunito"/>
                <a:cs typeface="Nunito"/>
                <a:sym typeface="Nunito"/>
              </a:rPr>
              <a:t>Alternative:</a:t>
            </a:r>
            <a:r>
              <a:rPr lang="en-US" sz="2200">
                <a:solidFill>
                  <a:srgbClr val="FFFFFF"/>
                </a:solidFill>
                <a:latin typeface="Nunito"/>
                <a:ea typeface="Nunito"/>
                <a:cs typeface="Nunito"/>
                <a:sym typeface="Nunito"/>
              </a:rPr>
              <a:t> Click on the "Share" button on the top right corner in Canva and click on "More" at the bottom of the menu. Enter "Google Drive" in the search bar and click on the GDrive icon to add this design as a Google slide in your GDrive.</a:t>
            </a:r>
          </a:p>
        </p:txBody>
      </p:sp>
      <p:sp>
        <p:nvSpPr>
          <p:cNvPr name="TextBox 13" id="13"/>
          <p:cNvSpPr txBox="true"/>
          <p:nvPr/>
        </p:nvSpPr>
        <p:spPr>
          <a:xfrm rot="0">
            <a:off x="1435692" y="2892000"/>
            <a:ext cx="5141301" cy="485775"/>
          </a:xfrm>
          <a:prstGeom prst="rect">
            <a:avLst/>
          </a:prstGeom>
        </p:spPr>
        <p:txBody>
          <a:bodyPr anchor="t" rtlCol="false" tIns="0" lIns="0" bIns="0" rIns="0">
            <a:spAutoFit/>
          </a:bodyPr>
          <a:lstStyle/>
          <a:p>
            <a:pPr algn="ctr" marL="0" indent="0" lvl="0">
              <a:lnSpc>
                <a:spcPts val="3900"/>
              </a:lnSpc>
              <a:spcBef>
                <a:spcPct val="0"/>
              </a:spcBef>
            </a:pPr>
            <a:r>
              <a:rPr lang="en-US" b="true" sz="3000">
                <a:solidFill>
                  <a:srgbClr val="FFFFFF"/>
                </a:solidFill>
                <a:latin typeface="Nunito Semi-Bold"/>
                <a:ea typeface="Nunito Semi-Bold"/>
                <a:cs typeface="Nunito Semi-Bold"/>
                <a:sym typeface="Nunito Semi-Bold"/>
              </a:rPr>
              <a:t>Google Slides</a:t>
            </a:r>
          </a:p>
        </p:txBody>
      </p:sp>
      <p:sp>
        <p:nvSpPr>
          <p:cNvPr name="TextBox 14" id="14"/>
          <p:cNvSpPr txBox="true"/>
          <p:nvPr/>
        </p:nvSpPr>
        <p:spPr>
          <a:xfrm rot="0">
            <a:off x="7376094" y="3719029"/>
            <a:ext cx="4286243" cy="3887470"/>
          </a:xfrm>
          <a:prstGeom prst="rect">
            <a:avLst/>
          </a:prstGeom>
        </p:spPr>
        <p:txBody>
          <a:bodyPr anchor="t" rtlCol="false" tIns="0" lIns="0" bIns="0" rIns="0">
            <a:spAutoFit/>
          </a:bodyPr>
          <a:lstStyle/>
          <a:p>
            <a:pPr algn="ctr">
              <a:lnSpc>
                <a:spcPts val="3080"/>
              </a:lnSpc>
            </a:pPr>
            <a:r>
              <a:rPr lang="en-US" sz="2200">
                <a:solidFill>
                  <a:srgbClr val="FFFFFF"/>
                </a:solidFill>
                <a:latin typeface="Nunito"/>
                <a:ea typeface="Nunito"/>
                <a:cs typeface="Nunito"/>
                <a:sym typeface="Nunito"/>
              </a:rPr>
              <a:t>Click on the "PowerPoint" button below this presentation preview. </a:t>
            </a:r>
            <a:r>
              <a:rPr lang="en-US" sz="2200">
                <a:solidFill>
                  <a:srgbClr val="FFFFFF"/>
                </a:solidFill>
                <a:latin typeface="Nunito"/>
                <a:ea typeface="Nunito"/>
                <a:cs typeface="Nunito"/>
                <a:sym typeface="Nunito"/>
              </a:rPr>
              <a:t>Start editing your presentation.</a:t>
            </a:r>
          </a:p>
          <a:p>
            <a:pPr algn="ctr">
              <a:lnSpc>
                <a:spcPts val="3080"/>
              </a:lnSpc>
            </a:pPr>
            <a:r>
              <a:rPr lang="en-US" sz="2200" u="sng">
                <a:solidFill>
                  <a:srgbClr val="FFFFFF"/>
                </a:solidFill>
                <a:latin typeface="Nunito"/>
                <a:ea typeface="Nunito"/>
                <a:cs typeface="Nunito"/>
                <a:sym typeface="Nunito"/>
              </a:rPr>
              <a:t>Alternative:</a:t>
            </a:r>
            <a:r>
              <a:rPr lang="en-US" sz="2200">
                <a:solidFill>
                  <a:srgbClr val="FFFFFF"/>
                </a:solidFill>
                <a:latin typeface="Nunito"/>
                <a:ea typeface="Nunito"/>
                <a:cs typeface="Nunito"/>
                <a:sym typeface="Nunito"/>
              </a:rPr>
              <a:t> From Canva template file, Click on the "Share" button on the top right corner in Canva and click on "More" at the bottom of the menu. Enter "PowerPoint" in the search bar and click on the PowerPoint icon to download.</a:t>
            </a:r>
          </a:p>
        </p:txBody>
      </p:sp>
      <p:sp>
        <p:nvSpPr>
          <p:cNvPr name="TextBox 15" id="15"/>
          <p:cNvSpPr txBox="true"/>
          <p:nvPr/>
        </p:nvSpPr>
        <p:spPr>
          <a:xfrm rot="0">
            <a:off x="6948565" y="2892000"/>
            <a:ext cx="5141301" cy="485775"/>
          </a:xfrm>
          <a:prstGeom prst="rect">
            <a:avLst/>
          </a:prstGeom>
        </p:spPr>
        <p:txBody>
          <a:bodyPr anchor="t" rtlCol="false" tIns="0" lIns="0" bIns="0" rIns="0">
            <a:spAutoFit/>
          </a:bodyPr>
          <a:lstStyle/>
          <a:p>
            <a:pPr algn="ctr" marL="0" indent="0" lvl="0">
              <a:lnSpc>
                <a:spcPts val="3900"/>
              </a:lnSpc>
              <a:spcBef>
                <a:spcPct val="0"/>
              </a:spcBef>
            </a:pPr>
            <a:r>
              <a:rPr lang="en-US" b="true" sz="3000">
                <a:solidFill>
                  <a:srgbClr val="FFFFFF"/>
                </a:solidFill>
                <a:latin typeface="Nunito Semi-Bold"/>
                <a:ea typeface="Nunito Semi-Bold"/>
                <a:cs typeface="Nunito Semi-Bold"/>
                <a:sym typeface="Nunito Semi-Bold"/>
              </a:rPr>
              <a:t>PowerPoint</a:t>
            </a:r>
          </a:p>
        </p:txBody>
      </p:sp>
      <p:sp>
        <p:nvSpPr>
          <p:cNvPr name="TextBox 16" id="16"/>
          <p:cNvSpPr txBox="true"/>
          <p:nvPr/>
        </p:nvSpPr>
        <p:spPr>
          <a:xfrm rot="0">
            <a:off x="12379092" y="3719029"/>
            <a:ext cx="4619115" cy="1544320"/>
          </a:xfrm>
          <a:prstGeom prst="rect">
            <a:avLst/>
          </a:prstGeom>
        </p:spPr>
        <p:txBody>
          <a:bodyPr anchor="t" rtlCol="false" tIns="0" lIns="0" bIns="0" rIns="0">
            <a:spAutoFit/>
          </a:bodyPr>
          <a:lstStyle/>
          <a:p>
            <a:pPr algn="ctr">
              <a:lnSpc>
                <a:spcPts val="3080"/>
              </a:lnSpc>
            </a:pPr>
            <a:r>
              <a:rPr lang="en-US" sz="2200">
                <a:solidFill>
                  <a:srgbClr val="FFFFFF"/>
                </a:solidFill>
                <a:latin typeface="Nunito"/>
                <a:ea typeface="Nunito"/>
                <a:cs typeface="Nunito"/>
                <a:sym typeface="Nunito"/>
              </a:rPr>
              <a:t>Click on the "Canva" button under this presentation preview. </a:t>
            </a:r>
            <a:r>
              <a:rPr lang="en-US" sz="2200">
                <a:solidFill>
                  <a:srgbClr val="FFFFFF"/>
                </a:solidFill>
                <a:latin typeface="Nunito"/>
                <a:ea typeface="Nunito"/>
                <a:cs typeface="Nunito"/>
                <a:sym typeface="Nunito"/>
              </a:rPr>
              <a:t>Start editing your presentation. You need to sign in to your Canva account.</a:t>
            </a:r>
          </a:p>
        </p:txBody>
      </p:sp>
      <p:sp>
        <p:nvSpPr>
          <p:cNvPr name="TextBox 17" id="17"/>
          <p:cNvSpPr txBox="true"/>
          <p:nvPr/>
        </p:nvSpPr>
        <p:spPr>
          <a:xfrm rot="0">
            <a:off x="12117999" y="2892000"/>
            <a:ext cx="5141301" cy="485775"/>
          </a:xfrm>
          <a:prstGeom prst="rect">
            <a:avLst/>
          </a:prstGeom>
        </p:spPr>
        <p:txBody>
          <a:bodyPr anchor="t" rtlCol="false" tIns="0" lIns="0" bIns="0" rIns="0">
            <a:spAutoFit/>
          </a:bodyPr>
          <a:lstStyle/>
          <a:p>
            <a:pPr algn="ctr" marL="0" indent="0" lvl="0">
              <a:lnSpc>
                <a:spcPts val="3900"/>
              </a:lnSpc>
              <a:spcBef>
                <a:spcPct val="0"/>
              </a:spcBef>
            </a:pPr>
            <a:r>
              <a:rPr lang="en-US" b="true" sz="3000">
                <a:solidFill>
                  <a:srgbClr val="FFFFFF"/>
                </a:solidFill>
                <a:latin typeface="Nunito Semi-Bold"/>
                <a:ea typeface="Nunito Semi-Bold"/>
                <a:cs typeface="Nunito Semi-Bold"/>
                <a:sym typeface="Nunito Semi-Bold"/>
              </a:rPr>
              <a:t>Canva</a:t>
            </a:r>
          </a:p>
        </p:txBody>
      </p:sp>
      <p:sp>
        <p:nvSpPr>
          <p:cNvPr name="Freeform 18" id="18"/>
          <p:cNvSpPr/>
          <p:nvPr/>
        </p:nvSpPr>
        <p:spPr>
          <a:xfrm flipH="false" flipV="false" rot="0">
            <a:off x="11662337" y="5508489"/>
            <a:ext cx="6167666" cy="8193759"/>
          </a:xfrm>
          <a:custGeom>
            <a:avLst/>
            <a:gdLst/>
            <a:ahLst/>
            <a:cxnLst/>
            <a:rect r="r" b="b" t="t" l="l"/>
            <a:pathLst>
              <a:path h="8193759" w="6167666">
                <a:moveTo>
                  <a:pt x="0" y="0"/>
                </a:moveTo>
                <a:lnTo>
                  <a:pt x="6167665" y="0"/>
                </a:lnTo>
                <a:lnTo>
                  <a:pt x="6167665" y="8193758"/>
                </a:lnTo>
                <a:lnTo>
                  <a:pt x="0" y="81937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grpSp>
      <p:sp>
        <p:nvSpPr>
          <p:cNvPr name="Freeform 10" id="10"/>
          <p:cNvSpPr/>
          <p:nvPr/>
        </p:nvSpPr>
        <p:spPr>
          <a:xfrm flipH="false" flipV="false" rot="0">
            <a:off x="13379768" y="7573466"/>
            <a:ext cx="3879532" cy="2024410"/>
          </a:xfrm>
          <a:custGeom>
            <a:avLst/>
            <a:gdLst/>
            <a:ahLst/>
            <a:cxnLst/>
            <a:rect r="r" b="b" t="t" l="l"/>
            <a:pathLst>
              <a:path h="2024410" w="3879532">
                <a:moveTo>
                  <a:pt x="0" y="0"/>
                </a:moveTo>
                <a:lnTo>
                  <a:pt x="3879532" y="0"/>
                </a:lnTo>
                <a:lnTo>
                  <a:pt x="3879532" y="2024410"/>
                </a:lnTo>
                <a:lnTo>
                  <a:pt x="0" y="2024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18464" y="5851618"/>
            <a:ext cx="2829122" cy="3939284"/>
          </a:xfrm>
          <a:custGeom>
            <a:avLst/>
            <a:gdLst/>
            <a:ahLst/>
            <a:cxnLst/>
            <a:rect r="r" b="b" t="t" l="l"/>
            <a:pathLst>
              <a:path h="3939284" w="2829122">
                <a:moveTo>
                  <a:pt x="0" y="0"/>
                </a:moveTo>
                <a:lnTo>
                  <a:pt x="2829123" y="0"/>
                </a:lnTo>
                <a:lnTo>
                  <a:pt x="2829123" y="3939284"/>
                </a:lnTo>
                <a:lnTo>
                  <a:pt x="0" y="39392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8972658" y="4871488"/>
            <a:ext cx="342684" cy="34268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B8A"/>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3080"/>
                </a:lnSpc>
                <a:spcBef>
                  <a:spcPct val="0"/>
                </a:spcBef>
              </a:pPr>
            </a:p>
          </p:txBody>
        </p:sp>
      </p:grpSp>
      <p:grpSp>
        <p:nvGrpSpPr>
          <p:cNvPr name="Group 15" id="15"/>
          <p:cNvGrpSpPr/>
          <p:nvPr/>
        </p:nvGrpSpPr>
        <p:grpSpPr>
          <a:xfrm rot="0">
            <a:off x="3507237" y="4871488"/>
            <a:ext cx="342684" cy="34268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B8A"/>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0"/>
                </a:lnSpc>
              </a:pPr>
            </a:p>
          </p:txBody>
        </p:sp>
      </p:grpSp>
      <p:grpSp>
        <p:nvGrpSpPr>
          <p:cNvPr name="Group 18" id="18"/>
          <p:cNvGrpSpPr/>
          <p:nvPr/>
        </p:nvGrpSpPr>
        <p:grpSpPr>
          <a:xfrm rot="0">
            <a:off x="14438079" y="4871488"/>
            <a:ext cx="342684" cy="3426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B8A"/>
            </a:soli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21" id="21"/>
          <p:cNvSpPr/>
          <p:nvPr/>
        </p:nvSpPr>
        <p:spPr>
          <a:xfrm flipH="false" flipV="false" rot="0">
            <a:off x="3678579" y="5002679"/>
            <a:ext cx="5426743" cy="118402"/>
          </a:xfrm>
          <a:custGeom>
            <a:avLst/>
            <a:gdLst/>
            <a:ahLst/>
            <a:cxnLst/>
            <a:rect r="r" b="b" t="t" l="l"/>
            <a:pathLst>
              <a:path h="118402" w="5426743">
                <a:moveTo>
                  <a:pt x="0" y="0"/>
                </a:moveTo>
                <a:lnTo>
                  <a:pt x="5426743" y="0"/>
                </a:lnTo>
                <a:lnTo>
                  <a:pt x="5426743" y="118402"/>
                </a:lnTo>
                <a:lnTo>
                  <a:pt x="0" y="1184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688932" y="5002679"/>
            <a:ext cx="2940122" cy="118402"/>
          </a:xfrm>
          <a:custGeom>
            <a:avLst/>
            <a:gdLst/>
            <a:ahLst/>
            <a:cxnLst/>
            <a:rect r="r" b="b" t="t" l="l"/>
            <a:pathLst>
              <a:path h="118402" w="2940122">
                <a:moveTo>
                  <a:pt x="0" y="0"/>
                </a:moveTo>
                <a:lnTo>
                  <a:pt x="2940122" y="0"/>
                </a:lnTo>
                <a:lnTo>
                  <a:pt x="2940122" y="118402"/>
                </a:lnTo>
                <a:lnTo>
                  <a:pt x="0" y="118402"/>
                </a:lnTo>
                <a:lnTo>
                  <a:pt x="0" y="0"/>
                </a:lnTo>
                <a:close/>
              </a:path>
            </a:pathLst>
          </a:custGeom>
          <a:blipFill>
            <a:blip r:embed="rId8">
              <a:extLst>
                <a:ext uri="{96DAC541-7B7A-43D3-8B79-37D633B846F1}">
                  <asvg:svgBlip xmlns:asvg="http://schemas.microsoft.com/office/drawing/2016/SVG/main" r:embed="rId9"/>
                </a:ext>
              </a:extLst>
            </a:blip>
            <a:stretch>
              <a:fillRect l="0" t="0" r="-84575" b="0"/>
            </a:stretch>
          </a:blipFill>
        </p:spPr>
      </p:sp>
      <p:sp>
        <p:nvSpPr>
          <p:cNvPr name="Freeform 23" id="23"/>
          <p:cNvSpPr/>
          <p:nvPr/>
        </p:nvSpPr>
        <p:spPr>
          <a:xfrm flipH="false" flipV="false" rot="0">
            <a:off x="14609421" y="5002679"/>
            <a:ext cx="2940122" cy="118402"/>
          </a:xfrm>
          <a:custGeom>
            <a:avLst/>
            <a:gdLst/>
            <a:ahLst/>
            <a:cxnLst/>
            <a:rect r="r" b="b" t="t" l="l"/>
            <a:pathLst>
              <a:path h="118402" w="2940122">
                <a:moveTo>
                  <a:pt x="0" y="0"/>
                </a:moveTo>
                <a:lnTo>
                  <a:pt x="2940122" y="0"/>
                </a:lnTo>
                <a:lnTo>
                  <a:pt x="2940122" y="118402"/>
                </a:lnTo>
                <a:lnTo>
                  <a:pt x="0" y="118402"/>
                </a:lnTo>
                <a:lnTo>
                  <a:pt x="0" y="0"/>
                </a:lnTo>
                <a:close/>
              </a:path>
            </a:pathLst>
          </a:custGeom>
          <a:blipFill>
            <a:blip r:embed="rId8">
              <a:extLst>
                <a:ext uri="{96DAC541-7B7A-43D3-8B79-37D633B846F1}">
                  <asvg:svgBlip xmlns:asvg="http://schemas.microsoft.com/office/drawing/2016/SVG/main" r:embed="rId9"/>
                </a:ext>
              </a:extLst>
            </a:blip>
            <a:stretch>
              <a:fillRect l="-84575" t="0" r="0" b="0"/>
            </a:stretch>
          </a:blipFill>
        </p:spPr>
      </p:sp>
      <p:sp>
        <p:nvSpPr>
          <p:cNvPr name="Freeform 24" id="24"/>
          <p:cNvSpPr/>
          <p:nvPr/>
        </p:nvSpPr>
        <p:spPr>
          <a:xfrm flipH="false" flipV="false" rot="0">
            <a:off x="9182678" y="5002679"/>
            <a:ext cx="5426743" cy="118402"/>
          </a:xfrm>
          <a:custGeom>
            <a:avLst/>
            <a:gdLst/>
            <a:ahLst/>
            <a:cxnLst/>
            <a:rect r="r" b="b" t="t" l="l"/>
            <a:pathLst>
              <a:path h="118402" w="5426743">
                <a:moveTo>
                  <a:pt x="0" y="0"/>
                </a:moveTo>
                <a:lnTo>
                  <a:pt x="5426743" y="0"/>
                </a:lnTo>
                <a:lnTo>
                  <a:pt x="5426743" y="118402"/>
                </a:lnTo>
                <a:lnTo>
                  <a:pt x="0" y="1184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2760566" y="1584747"/>
            <a:ext cx="1493341" cy="862405"/>
          </a:xfrm>
          <a:custGeom>
            <a:avLst/>
            <a:gdLst/>
            <a:ahLst/>
            <a:cxnLst/>
            <a:rect r="r" b="b" t="t" l="l"/>
            <a:pathLst>
              <a:path h="862405" w="1493341">
                <a:moveTo>
                  <a:pt x="0" y="0"/>
                </a:moveTo>
                <a:lnTo>
                  <a:pt x="1493342" y="0"/>
                </a:lnTo>
                <a:lnTo>
                  <a:pt x="1493342" y="862404"/>
                </a:lnTo>
                <a:lnTo>
                  <a:pt x="0" y="8624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0968228" y="7326153"/>
            <a:ext cx="1855644" cy="1259518"/>
          </a:xfrm>
          <a:custGeom>
            <a:avLst/>
            <a:gdLst/>
            <a:ahLst/>
            <a:cxnLst/>
            <a:rect r="r" b="b" t="t" l="l"/>
            <a:pathLst>
              <a:path h="1259518" w="1855644">
                <a:moveTo>
                  <a:pt x="0" y="0"/>
                </a:moveTo>
                <a:lnTo>
                  <a:pt x="1855643" y="0"/>
                </a:lnTo>
                <a:lnTo>
                  <a:pt x="1855643" y="1259518"/>
                </a:lnTo>
                <a:lnTo>
                  <a:pt x="0" y="12595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4593116" y="1090559"/>
            <a:ext cx="9101769" cy="1224915"/>
          </a:xfrm>
          <a:prstGeom prst="rect">
            <a:avLst/>
          </a:prstGeom>
        </p:spPr>
        <p:txBody>
          <a:bodyPr anchor="t" rtlCol="false" tIns="0" lIns="0" bIns="0" rIns="0">
            <a:spAutoFit/>
          </a:bodyPr>
          <a:lstStyle/>
          <a:p>
            <a:pPr algn="ctr" marL="0" indent="0" lvl="0">
              <a:lnSpc>
                <a:spcPts val="10079"/>
              </a:lnSpc>
              <a:spcBef>
                <a:spcPct val="0"/>
              </a:spcBef>
            </a:pPr>
            <a:r>
              <a:rPr lang="en-US" sz="6999" strike="noStrike" u="none">
                <a:solidFill>
                  <a:srgbClr val="F1E894"/>
                </a:solidFill>
                <a:latin typeface="Paytone One"/>
                <a:ea typeface="Paytone One"/>
                <a:cs typeface="Paytone One"/>
                <a:sym typeface="Paytone One"/>
              </a:rPr>
              <a:t>Future Plans</a:t>
            </a:r>
          </a:p>
        </p:txBody>
      </p:sp>
      <p:sp>
        <p:nvSpPr>
          <p:cNvPr name="TextBox 28" id="28"/>
          <p:cNvSpPr txBox="true"/>
          <p:nvPr/>
        </p:nvSpPr>
        <p:spPr>
          <a:xfrm rot="0">
            <a:off x="2318435" y="3332976"/>
            <a:ext cx="2720287" cy="1224915"/>
          </a:xfrm>
          <a:prstGeom prst="rect">
            <a:avLst/>
          </a:prstGeom>
        </p:spPr>
        <p:txBody>
          <a:bodyPr anchor="t" rtlCol="false" tIns="0" lIns="0" bIns="0" rIns="0">
            <a:spAutoFit/>
          </a:bodyPr>
          <a:lstStyle/>
          <a:p>
            <a:pPr algn="ctr" marL="0" indent="0" lvl="0">
              <a:lnSpc>
                <a:spcPts val="10079"/>
              </a:lnSpc>
              <a:spcBef>
                <a:spcPct val="0"/>
              </a:spcBef>
            </a:pPr>
            <a:r>
              <a:rPr lang="en-US" sz="6999">
                <a:solidFill>
                  <a:srgbClr val="7BCFFB"/>
                </a:solidFill>
                <a:latin typeface="Paytone One"/>
                <a:ea typeface="Paytone One"/>
                <a:cs typeface="Paytone One"/>
                <a:sym typeface="Paytone One"/>
              </a:rPr>
              <a:t>Oct 5</a:t>
            </a:r>
          </a:p>
        </p:txBody>
      </p:sp>
      <p:sp>
        <p:nvSpPr>
          <p:cNvPr name="TextBox 29" id="29"/>
          <p:cNvSpPr txBox="true"/>
          <p:nvPr/>
        </p:nvSpPr>
        <p:spPr>
          <a:xfrm rot="0">
            <a:off x="7783856" y="3247251"/>
            <a:ext cx="2720287" cy="1224915"/>
          </a:xfrm>
          <a:prstGeom prst="rect">
            <a:avLst/>
          </a:prstGeom>
        </p:spPr>
        <p:txBody>
          <a:bodyPr anchor="t" rtlCol="false" tIns="0" lIns="0" bIns="0" rIns="0">
            <a:spAutoFit/>
          </a:bodyPr>
          <a:lstStyle/>
          <a:p>
            <a:pPr algn="ctr" marL="0" indent="0" lvl="0">
              <a:lnSpc>
                <a:spcPts val="10079"/>
              </a:lnSpc>
              <a:spcBef>
                <a:spcPct val="0"/>
              </a:spcBef>
            </a:pPr>
            <a:r>
              <a:rPr lang="en-US" sz="6999">
                <a:solidFill>
                  <a:srgbClr val="7BCFFB"/>
                </a:solidFill>
                <a:latin typeface="Paytone One"/>
                <a:ea typeface="Paytone One"/>
                <a:cs typeface="Paytone One"/>
                <a:sym typeface="Paytone One"/>
              </a:rPr>
              <a:t>Oct 12</a:t>
            </a:r>
          </a:p>
        </p:txBody>
      </p:sp>
      <p:sp>
        <p:nvSpPr>
          <p:cNvPr name="TextBox 30" id="30"/>
          <p:cNvSpPr txBox="true"/>
          <p:nvPr/>
        </p:nvSpPr>
        <p:spPr>
          <a:xfrm rot="0">
            <a:off x="13249278" y="3332976"/>
            <a:ext cx="2720287" cy="1224915"/>
          </a:xfrm>
          <a:prstGeom prst="rect">
            <a:avLst/>
          </a:prstGeom>
        </p:spPr>
        <p:txBody>
          <a:bodyPr anchor="t" rtlCol="false" tIns="0" lIns="0" bIns="0" rIns="0">
            <a:spAutoFit/>
          </a:bodyPr>
          <a:lstStyle/>
          <a:p>
            <a:pPr algn="ctr" marL="0" indent="0" lvl="0">
              <a:lnSpc>
                <a:spcPts val="10079"/>
              </a:lnSpc>
              <a:spcBef>
                <a:spcPct val="0"/>
              </a:spcBef>
            </a:pPr>
            <a:r>
              <a:rPr lang="en-US" sz="6999">
                <a:solidFill>
                  <a:srgbClr val="7BCFFB"/>
                </a:solidFill>
                <a:latin typeface="Paytone One"/>
                <a:ea typeface="Paytone One"/>
                <a:cs typeface="Paytone One"/>
                <a:sym typeface="Paytone One"/>
              </a:rPr>
              <a:t>Oct 25</a:t>
            </a:r>
          </a:p>
        </p:txBody>
      </p:sp>
      <p:sp>
        <p:nvSpPr>
          <p:cNvPr name="TextBox 31" id="31"/>
          <p:cNvSpPr txBox="true"/>
          <p:nvPr/>
        </p:nvSpPr>
        <p:spPr>
          <a:xfrm rot="0">
            <a:off x="1743203" y="5527768"/>
            <a:ext cx="3870752" cy="503555"/>
          </a:xfrm>
          <a:prstGeom prst="rect">
            <a:avLst/>
          </a:prstGeom>
        </p:spPr>
        <p:txBody>
          <a:bodyPr anchor="t" rtlCol="false" tIns="0" lIns="0" bIns="0" rIns="0">
            <a:spAutoFit/>
          </a:bodyPr>
          <a:lstStyle/>
          <a:p>
            <a:pPr algn="ctr" marL="0" indent="0" lvl="0">
              <a:lnSpc>
                <a:spcPts val="4030"/>
              </a:lnSpc>
              <a:spcBef>
                <a:spcPct val="0"/>
              </a:spcBef>
            </a:pPr>
            <a:r>
              <a:rPr lang="en-US" b="true" sz="3100" strike="noStrike" u="none">
                <a:solidFill>
                  <a:srgbClr val="FFFFFF"/>
                </a:solidFill>
                <a:latin typeface="Nunito Semi-Bold"/>
                <a:ea typeface="Nunito Semi-Bold"/>
                <a:cs typeface="Nunito Semi-Bold"/>
                <a:sym typeface="Nunito Semi-Bold"/>
              </a:rPr>
              <a:t>Plan One</a:t>
            </a:r>
          </a:p>
        </p:txBody>
      </p:sp>
      <p:sp>
        <p:nvSpPr>
          <p:cNvPr name="TextBox 32" id="32"/>
          <p:cNvSpPr txBox="true"/>
          <p:nvPr/>
        </p:nvSpPr>
        <p:spPr>
          <a:xfrm rot="0">
            <a:off x="7208624" y="5527768"/>
            <a:ext cx="3870752" cy="503555"/>
          </a:xfrm>
          <a:prstGeom prst="rect">
            <a:avLst/>
          </a:prstGeom>
        </p:spPr>
        <p:txBody>
          <a:bodyPr anchor="t" rtlCol="false" tIns="0" lIns="0" bIns="0" rIns="0">
            <a:spAutoFit/>
          </a:bodyPr>
          <a:lstStyle/>
          <a:p>
            <a:pPr algn="ctr" marL="0" indent="0" lvl="0">
              <a:lnSpc>
                <a:spcPts val="4030"/>
              </a:lnSpc>
              <a:spcBef>
                <a:spcPct val="0"/>
              </a:spcBef>
            </a:pPr>
            <a:r>
              <a:rPr lang="en-US" b="true" sz="3100" strike="noStrike" u="none">
                <a:solidFill>
                  <a:srgbClr val="FFFFFF"/>
                </a:solidFill>
                <a:latin typeface="Nunito Semi-Bold"/>
                <a:ea typeface="Nunito Semi-Bold"/>
                <a:cs typeface="Nunito Semi-Bold"/>
                <a:sym typeface="Nunito Semi-Bold"/>
              </a:rPr>
              <a:t>Plan Two</a:t>
            </a:r>
          </a:p>
        </p:txBody>
      </p:sp>
      <p:sp>
        <p:nvSpPr>
          <p:cNvPr name="TextBox 33" id="33"/>
          <p:cNvSpPr txBox="true"/>
          <p:nvPr/>
        </p:nvSpPr>
        <p:spPr>
          <a:xfrm rot="0">
            <a:off x="12674045" y="5527768"/>
            <a:ext cx="3870752" cy="503555"/>
          </a:xfrm>
          <a:prstGeom prst="rect">
            <a:avLst/>
          </a:prstGeom>
        </p:spPr>
        <p:txBody>
          <a:bodyPr anchor="t" rtlCol="false" tIns="0" lIns="0" bIns="0" rIns="0">
            <a:spAutoFit/>
          </a:bodyPr>
          <a:lstStyle/>
          <a:p>
            <a:pPr algn="ctr" marL="0" indent="0" lvl="0">
              <a:lnSpc>
                <a:spcPts val="4030"/>
              </a:lnSpc>
              <a:spcBef>
                <a:spcPct val="0"/>
              </a:spcBef>
            </a:pPr>
            <a:r>
              <a:rPr lang="en-US" b="true" sz="3100" strike="noStrike" u="none">
                <a:solidFill>
                  <a:srgbClr val="FFFFFF"/>
                </a:solidFill>
                <a:latin typeface="Nunito Semi-Bold"/>
                <a:ea typeface="Nunito Semi-Bold"/>
                <a:cs typeface="Nunito Semi-Bold"/>
                <a:sym typeface="Nunito Semi-Bold"/>
              </a:rPr>
              <a:t>Plan Three</a:t>
            </a:r>
          </a:p>
        </p:txBody>
      </p:sp>
      <p:sp>
        <p:nvSpPr>
          <p:cNvPr name="TextBox 34" id="34"/>
          <p:cNvSpPr txBox="true"/>
          <p:nvPr/>
        </p:nvSpPr>
        <p:spPr>
          <a:xfrm rot="0">
            <a:off x="2318435" y="6133125"/>
            <a:ext cx="2720287" cy="779780"/>
          </a:xfrm>
          <a:prstGeom prst="rect">
            <a:avLst/>
          </a:prstGeom>
        </p:spPr>
        <p:txBody>
          <a:bodyPr anchor="t" rtlCol="false" tIns="0" lIns="0" bIns="0" rIns="0">
            <a:spAutoFit/>
          </a:bodyPr>
          <a:lstStyle/>
          <a:p>
            <a:pPr algn="ctr" marL="0" indent="0" lvl="1">
              <a:lnSpc>
                <a:spcPts val="3220"/>
              </a:lnSpc>
              <a:spcBef>
                <a:spcPct val="0"/>
              </a:spcBef>
            </a:pPr>
            <a:r>
              <a:rPr lang="en-US" sz="2300" strike="noStrike" u="none">
                <a:solidFill>
                  <a:srgbClr val="FFFFFF"/>
                </a:solidFill>
                <a:latin typeface="Nunito"/>
                <a:ea typeface="Nunito"/>
                <a:cs typeface="Nunito"/>
                <a:sym typeface="Nunito"/>
              </a:rPr>
              <a:t>Elaborate on what you want to discuss.</a:t>
            </a:r>
          </a:p>
        </p:txBody>
      </p:sp>
      <p:sp>
        <p:nvSpPr>
          <p:cNvPr name="TextBox 35" id="35"/>
          <p:cNvSpPr txBox="true"/>
          <p:nvPr/>
        </p:nvSpPr>
        <p:spPr>
          <a:xfrm rot="0">
            <a:off x="7783856" y="6133125"/>
            <a:ext cx="2720287" cy="779780"/>
          </a:xfrm>
          <a:prstGeom prst="rect">
            <a:avLst/>
          </a:prstGeom>
        </p:spPr>
        <p:txBody>
          <a:bodyPr anchor="t" rtlCol="false" tIns="0" lIns="0" bIns="0" rIns="0">
            <a:spAutoFit/>
          </a:bodyPr>
          <a:lstStyle/>
          <a:p>
            <a:pPr algn="ctr" marL="0" indent="0" lvl="1">
              <a:lnSpc>
                <a:spcPts val="3220"/>
              </a:lnSpc>
              <a:spcBef>
                <a:spcPct val="0"/>
              </a:spcBef>
            </a:pPr>
            <a:r>
              <a:rPr lang="en-US" sz="2300" strike="noStrike" u="none">
                <a:solidFill>
                  <a:srgbClr val="FFFFFF"/>
                </a:solidFill>
                <a:latin typeface="Nunito"/>
                <a:ea typeface="Nunito"/>
                <a:cs typeface="Nunito"/>
                <a:sym typeface="Nunito"/>
              </a:rPr>
              <a:t>Elaborate on what you want to discuss.</a:t>
            </a:r>
          </a:p>
        </p:txBody>
      </p:sp>
      <p:sp>
        <p:nvSpPr>
          <p:cNvPr name="TextBox 36" id="36"/>
          <p:cNvSpPr txBox="true"/>
          <p:nvPr/>
        </p:nvSpPr>
        <p:spPr>
          <a:xfrm rot="0">
            <a:off x="13249278" y="6133125"/>
            <a:ext cx="2720287" cy="779780"/>
          </a:xfrm>
          <a:prstGeom prst="rect">
            <a:avLst/>
          </a:prstGeom>
        </p:spPr>
        <p:txBody>
          <a:bodyPr anchor="t" rtlCol="false" tIns="0" lIns="0" bIns="0" rIns="0">
            <a:spAutoFit/>
          </a:bodyPr>
          <a:lstStyle/>
          <a:p>
            <a:pPr algn="ctr" marL="0" indent="0" lvl="1">
              <a:lnSpc>
                <a:spcPts val="3220"/>
              </a:lnSpc>
              <a:spcBef>
                <a:spcPct val="0"/>
              </a:spcBef>
            </a:pPr>
            <a:r>
              <a:rPr lang="en-US" sz="2300" strike="noStrike" u="none">
                <a:solidFill>
                  <a:srgbClr val="FFFFFF"/>
                </a:solidFill>
                <a:latin typeface="Nunito"/>
                <a:ea typeface="Nunito"/>
                <a:cs typeface="Nunito"/>
                <a:sym typeface="Nunito"/>
              </a:rPr>
              <a:t>Elaborate on what you want to discuss.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grpSp>
      <p:sp>
        <p:nvSpPr>
          <p:cNvPr name="Freeform 10" id="10"/>
          <p:cNvSpPr/>
          <p:nvPr/>
        </p:nvSpPr>
        <p:spPr>
          <a:xfrm flipH="false" flipV="false" rot="0">
            <a:off x="4414249" y="6817121"/>
            <a:ext cx="4127811" cy="4882357"/>
          </a:xfrm>
          <a:custGeom>
            <a:avLst/>
            <a:gdLst/>
            <a:ahLst/>
            <a:cxnLst/>
            <a:rect r="r" b="b" t="t" l="l"/>
            <a:pathLst>
              <a:path h="4882357" w="4127811">
                <a:moveTo>
                  <a:pt x="0" y="0"/>
                </a:moveTo>
                <a:lnTo>
                  <a:pt x="4127811" y="0"/>
                </a:lnTo>
                <a:lnTo>
                  <a:pt x="4127811" y="4882358"/>
                </a:lnTo>
                <a:lnTo>
                  <a:pt x="0" y="48823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3945168" y="3689125"/>
            <a:ext cx="5159881" cy="10589308"/>
          </a:xfrm>
          <a:custGeom>
            <a:avLst/>
            <a:gdLst/>
            <a:ahLst/>
            <a:cxnLst/>
            <a:rect r="r" b="b" t="t" l="l"/>
            <a:pathLst>
              <a:path h="10589308" w="5159881">
                <a:moveTo>
                  <a:pt x="5159881" y="0"/>
                </a:moveTo>
                <a:lnTo>
                  <a:pt x="0" y="0"/>
                </a:lnTo>
                <a:lnTo>
                  <a:pt x="0" y="10589308"/>
                </a:lnTo>
                <a:lnTo>
                  <a:pt x="5159881" y="10589308"/>
                </a:lnTo>
                <a:lnTo>
                  <a:pt x="515988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908070" y="1799808"/>
            <a:ext cx="952387" cy="1203649"/>
          </a:xfrm>
          <a:custGeom>
            <a:avLst/>
            <a:gdLst/>
            <a:ahLst/>
            <a:cxnLst/>
            <a:rect r="r" b="b" t="t" l="l"/>
            <a:pathLst>
              <a:path h="1203649" w="952387">
                <a:moveTo>
                  <a:pt x="0" y="0"/>
                </a:moveTo>
                <a:lnTo>
                  <a:pt x="952387" y="0"/>
                </a:lnTo>
                <a:lnTo>
                  <a:pt x="952387" y="1203649"/>
                </a:lnTo>
                <a:lnTo>
                  <a:pt x="0" y="1203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3424281" y="2032915"/>
            <a:ext cx="2178508" cy="1154609"/>
          </a:xfrm>
          <a:custGeom>
            <a:avLst/>
            <a:gdLst/>
            <a:ahLst/>
            <a:cxnLst/>
            <a:rect r="r" b="b" t="t" l="l"/>
            <a:pathLst>
              <a:path h="1154609" w="2178508">
                <a:moveTo>
                  <a:pt x="0" y="0"/>
                </a:moveTo>
                <a:lnTo>
                  <a:pt x="2178508" y="0"/>
                </a:lnTo>
                <a:lnTo>
                  <a:pt x="2178508" y="1154610"/>
                </a:lnTo>
                <a:lnTo>
                  <a:pt x="0" y="11546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6699276" y="6187237"/>
            <a:ext cx="4889447" cy="106679"/>
          </a:xfrm>
          <a:custGeom>
            <a:avLst/>
            <a:gdLst/>
            <a:ahLst/>
            <a:cxnLst/>
            <a:rect r="r" b="b" t="t" l="l"/>
            <a:pathLst>
              <a:path h="106679" w="4889447">
                <a:moveTo>
                  <a:pt x="0" y="0"/>
                </a:moveTo>
                <a:lnTo>
                  <a:pt x="4889448" y="0"/>
                </a:lnTo>
                <a:lnTo>
                  <a:pt x="4889448" y="106678"/>
                </a:lnTo>
                <a:lnTo>
                  <a:pt x="0" y="1066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5849146" y="2735007"/>
            <a:ext cx="6589708" cy="3558908"/>
          </a:xfrm>
          <a:prstGeom prst="rect">
            <a:avLst/>
          </a:prstGeom>
        </p:spPr>
        <p:txBody>
          <a:bodyPr anchor="t" rtlCol="false" tIns="0" lIns="0" bIns="0" rIns="0">
            <a:spAutoFit/>
          </a:bodyPr>
          <a:lstStyle/>
          <a:p>
            <a:pPr algn="ctr" marL="0" indent="0" lvl="0">
              <a:lnSpc>
                <a:spcPts val="13606"/>
              </a:lnSpc>
            </a:pPr>
            <a:r>
              <a:rPr lang="en-US" sz="14322" strike="noStrike" u="none">
                <a:solidFill>
                  <a:srgbClr val="F1E894"/>
                </a:solidFill>
                <a:latin typeface="Paytone One"/>
                <a:ea typeface="Paytone One"/>
                <a:cs typeface="Paytone One"/>
                <a:sym typeface="Paytone One"/>
              </a:rPr>
              <a:t>Thank</a:t>
            </a:r>
          </a:p>
          <a:p>
            <a:pPr algn="ctr" marL="0" indent="0" lvl="0">
              <a:lnSpc>
                <a:spcPts val="13606"/>
              </a:lnSpc>
            </a:pPr>
            <a:r>
              <a:rPr lang="en-US" sz="14322" strike="noStrike" u="none">
                <a:solidFill>
                  <a:srgbClr val="F1E894"/>
                </a:solidFill>
                <a:latin typeface="Paytone One"/>
                <a:ea typeface="Paytone One"/>
                <a:cs typeface="Paytone One"/>
                <a:sym typeface="Paytone One"/>
              </a:rPr>
              <a:t>you!</a:t>
            </a:r>
          </a:p>
        </p:txBody>
      </p:sp>
      <p:sp>
        <p:nvSpPr>
          <p:cNvPr name="Freeform 16" id="16"/>
          <p:cNvSpPr/>
          <p:nvPr/>
        </p:nvSpPr>
        <p:spPr>
          <a:xfrm flipH="false" flipV="false" rot="0">
            <a:off x="5720427" y="4374851"/>
            <a:ext cx="6847146" cy="149392"/>
          </a:xfrm>
          <a:custGeom>
            <a:avLst/>
            <a:gdLst/>
            <a:ahLst/>
            <a:cxnLst/>
            <a:rect r="r" b="b" t="t" l="l"/>
            <a:pathLst>
              <a:path h="149392" w="6847146">
                <a:moveTo>
                  <a:pt x="0" y="0"/>
                </a:moveTo>
                <a:lnTo>
                  <a:pt x="6847146" y="0"/>
                </a:lnTo>
                <a:lnTo>
                  <a:pt x="6847146" y="149392"/>
                </a:lnTo>
                <a:lnTo>
                  <a:pt x="0" y="1493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5720427" y="4524243"/>
            <a:ext cx="6847146" cy="149392"/>
          </a:xfrm>
          <a:custGeom>
            <a:avLst/>
            <a:gdLst/>
            <a:ahLst/>
            <a:cxnLst/>
            <a:rect r="r" b="b" t="t" l="l"/>
            <a:pathLst>
              <a:path h="149392" w="6847146">
                <a:moveTo>
                  <a:pt x="0" y="0"/>
                </a:moveTo>
                <a:lnTo>
                  <a:pt x="6847146" y="0"/>
                </a:lnTo>
                <a:lnTo>
                  <a:pt x="6847146" y="149392"/>
                </a:lnTo>
                <a:lnTo>
                  <a:pt x="0" y="1493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6699276" y="6356635"/>
            <a:ext cx="4889447" cy="106679"/>
          </a:xfrm>
          <a:custGeom>
            <a:avLst/>
            <a:gdLst/>
            <a:ahLst/>
            <a:cxnLst/>
            <a:rect r="r" b="b" t="t" l="l"/>
            <a:pathLst>
              <a:path h="106679" w="4889447">
                <a:moveTo>
                  <a:pt x="0" y="0"/>
                </a:moveTo>
                <a:lnTo>
                  <a:pt x="4889448" y="0"/>
                </a:lnTo>
                <a:lnTo>
                  <a:pt x="4889448" y="106679"/>
                </a:lnTo>
                <a:lnTo>
                  <a:pt x="0" y="1066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161044" y="4012933"/>
            <a:ext cx="2903840" cy="8232535"/>
          </a:xfrm>
          <a:custGeom>
            <a:avLst/>
            <a:gdLst/>
            <a:ahLst/>
            <a:cxnLst/>
            <a:rect r="r" b="b" t="t" l="l"/>
            <a:pathLst>
              <a:path h="8232535" w="2903840">
                <a:moveTo>
                  <a:pt x="0" y="0"/>
                </a:moveTo>
                <a:lnTo>
                  <a:pt x="2903839" y="0"/>
                </a:lnTo>
                <a:lnTo>
                  <a:pt x="2903839" y="8232535"/>
                </a:lnTo>
                <a:lnTo>
                  <a:pt x="0" y="82325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0" id="20"/>
          <p:cNvSpPr txBox="true"/>
          <p:nvPr/>
        </p:nvSpPr>
        <p:spPr>
          <a:xfrm rot="0">
            <a:off x="11765511" y="7545064"/>
            <a:ext cx="3317539" cy="763270"/>
          </a:xfrm>
          <a:prstGeom prst="rect">
            <a:avLst/>
          </a:prstGeom>
        </p:spPr>
        <p:txBody>
          <a:bodyPr anchor="t" rtlCol="false" tIns="0" lIns="0" bIns="0" rIns="0">
            <a:spAutoFit/>
          </a:bodyPr>
          <a:lstStyle/>
          <a:p>
            <a:pPr algn="r" marL="0" indent="0" lvl="1">
              <a:lnSpc>
                <a:spcPts val="3080"/>
              </a:lnSpc>
              <a:spcBef>
                <a:spcPct val="0"/>
              </a:spcBef>
            </a:pPr>
            <a:r>
              <a:rPr lang="en-US" sz="2200" strike="noStrike" u="none">
                <a:solidFill>
                  <a:srgbClr val="FFFFFF"/>
                </a:solidFill>
                <a:latin typeface="Nunito"/>
                <a:ea typeface="Nunito"/>
                <a:cs typeface="Nunito"/>
                <a:sym typeface="Nunito"/>
              </a:rPr>
              <a:t>Write a closing statement or call-to-action here.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TextBox 2" id="2"/>
          <p:cNvSpPr txBox="true"/>
          <p:nvPr/>
        </p:nvSpPr>
        <p:spPr>
          <a:xfrm rot="0">
            <a:off x="932404" y="969801"/>
            <a:ext cx="3913267" cy="1864233"/>
          </a:xfrm>
          <a:prstGeom prst="rect">
            <a:avLst/>
          </a:prstGeom>
        </p:spPr>
        <p:txBody>
          <a:bodyPr anchor="t" rtlCol="false" tIns="0" lIns="0" bIns="0" rIns="0">
            <a:spAutoFit/>
          </a:bodyPr>
          <a:lstStyle/>
          <a:p>
            <a:pPr algn="l" marL="0" indent="0" lvl="0">
              <a:lnSpc>
                <a:spcPts val="7235"/>
              </a:lnSpc>
            </a:pPr>
            <a:r>
              <a:rPr lang="en-US" sz="6699" strike="noStrike" u="none">
                <a:solidFill>
                  <a:srgbClr val="44645A"/>
                </a:solidFill>
                <a:latin typeface="Paytone One"/>
                <a:ea typeface="Paytone One"/>
                <a:cs typeface="Paytone One"/>
                <a:sym typeface="Paytone One"/>
              </a:rPr>
              <a:t>Resource </a:t>
            </a:r>
          </a:p>
          <a:p>
            <a:pPr algn="l" marL="0" indent="0" lvl="0">
              <a:lnSpc>
                <a:spcPts val="7235"/>
              </a:lnSpc>
            </a:pPr>
            <a:r>
              <a:rPr lang="en-US" sz="6699" strike="noStrike" u="none">
                <a:solidFill>
                  <a:srgbClr val="44645A"/>
                </a:solidFill>
                <a:latin typeface="Paytone One"/>
                <a:ea typeface="Paytone One"/>
                <a:cs typeface="Paytone One"/>
                <a:sym typeface="Paytone One"/>
              </a:rPr>
              <a:t>Page</a:t>
            </a:r>
          </a:p>
        </p:txBody>
      </p:sp>
      <p:sp>
        <p:nvSpPr>
          <p:cNvPr name="TextBox 3" id="3"/>
          <p:cNvSpPr txBox="true"/>
          <p:nvPr/>
        </p:nvSpPr>
        <p:spPr>
          <a:xfrm rot="0">
            <a:off x="932404" y="5025512"/>
            <a:ext cx="4773892" cy="4225798"/>
          </a:xfrm>
          <a:prstGeom prst="rect">
            <a:avLst/>
          </a:prstGeom>
        </p:spPr>
        <p:txBody>
          <a:bodyPr anchor="t" rtlCol="false" tIns="0" lIns="0" bIns="0" rIns="0">
            <a:spAutoFit/>
          </a:bodyPr>
          <a:lstStyle/>
          <a:p>
            <a:pPr algn="l" marL="0" indent="0" lvl="1">
              <a:lnSpc>
                <a:spcPts val="2816"/>
              </a:lnSpc>
            </a:pPr>
            <a:r>
              <a:rPr lang="en-US" sz="2200" strike="noStrike" u="none">
                <a:solidFill>
                  <a:srgbClr val="000000"/>
                </a:solidFill>
                <a:latin typeface="Nunito"/>
                <a:ea typeface="Nunito"/>
                <a:cs typeface="Nunito"/>
                <a:sym typeface="Nunito"/>
              </a:rPr>
              <a:t>This presentation template uses</a:t>
            </a:r>
          </a:p>
          <a:p>
            <a:pPr algn="l" marL="0" indent="0" lvl="1">
              <a:lnSpc>
                <a:spcPts val="2816"/>
              </a:lnSpc>
            </a:pPr>
            <a:r>
              <a:rPr lang="en-US" sz="2200" strike="noStrike" u="none">
                <a:solidFill>
                  <a:srgbClr val="000000"/>
                </a:solidFill>
                <a:latin typeface="Nunito"/>
                <a:ea typeface="Nunito"/>
                <a:cs typeface="Nunito"/>
                <a:sym typeface="Nunito"/>
              </a:rPr>
              <a:t>the following free fonts:</a:t>
            </a:r>
          </a:p>
          <a:p>
            <a:pPr algn="l" marL="0" indent="0" lvl="1">
              <a:lnSpc>
                <a:spcPts val="2816"/>
              </a:lnSpc>
            </a:pPr>
          </a:p>
          <a:p>
            <a:pPr algn="l" marL="0" indent="0" lvl="1">
              <a:lnSpc>
                <a:spcPts val="2816"/>
              </a:lnSpc>
            </a:pPr>
            <a:r>
              <a:rPr lang="en-US" sz="2200" strike="noStrike" u="none">
                <a:solidFill>
                  <a:srgbClr val="000000"/>
                </a:solidFill>
                <a:latin typeface="Nunito"/>
                <a:ea typeface="Nunito"/>
                <a:cs typeface="Nunito"/>
                <a:sym typeface="Nunito"/>
              </a:rPr>
              <a:t>Titles: Paytone One</a:t>
            </a:r>
          </a:p>
          <a:p>
            <a:pPr algn="l" marL="0" indent="0" lvl="1">
              <a:lnSpc>
                <a:spcPts val="2816"/>
              </a:lnSpc>
            </a:pPr>
            <a:r>
              <a:rPr lang="en-US" sz="2200" strike="noStrike" u="none">
                <a:solidFill>
                  <a:srgbClr val="000000"/>
                </a:solidFill>
                <a:latin typeface="Nunito"/>
                <a:ea typeface="Nunito"/>
                <a:cs typeface="Nunito"/>
                <a:sym typeface="Nunito"/>
              </a:rPr>
              <a:t>Headers: Nunito</a:t>
            </a:r>
          </a:p>
          <a:p>
            <a:pPr algn="l" marL="0" indent="0" lvl="1">
              <a:lnSpc>
                <a:spcPts val="2816"/>
              </a:lnSpc>
            </a:pPr>
            <a:r>
              <a:rPr lang="en-US" sz="2200" strike="noStrike" u="none">
                <a:solidFill>
                  <a:srgbClr val="000000"/>
                </a:solidFill>
                <a:latin typeface="Nunito"/>
                <a:ea typeface="Nunito"/>
                <a:cs typeface="Nunito"/>
                <a:sym typeface="Nunito"/>
              </a:rPr>
              <a:t>Body Copy: Nunito</a:t>
            </a:r>
          </a:p>
          <a:p>
            <a:pPr algn="l" marL="0" indent="0" lvl="1">
              <a:lnSpc>
                <a:spcPts val="2816"/>
              </a:lnSpc>
            </a:pPr>
          </a:p>
          <a:p>
            <a:pPr algn="l" marL="0" indent="0" lvl="1">
              <a:lnSpc>
                <a:spcPts val="2816"/>
              </a:lnSpc>
            </a:pPr>
            <a:r>
              <a:rPr lang="en-US" sz="2200" strike="noStrike" u="none">
                <a:solidFill>
                  <a:srgbClr val="000000"/>
                </a:solidFill>
                <a:latin typeface="Nunito"/>
                <a:ea typeface="Nunito"/>
                <a:cs typeface="Nunito"/>
                <a:sym typeface="Nunito"/>
              </a:rPr>
              <a:t>You can find these fonts</a:t>
            </a:r>
          </a:p>
          <a:p>
            <a:pPr algn="l" marL="0" indent="0" lvl="1">
              <a:lnSpc>
                <a:spcPts val="2816"/>
              </a:lnSpc>
            </a:pPr>
            <a:r>
              <a:rPr lang="en-US" sz="2200" strike="noStrike" u="none">
                <a:solidFill>
                  <a:srgbClr val="000000"/>
                </a:solidFill>
                <a:latin typeface="Nunito"/>
                <a:ea typeface="Nunito"/>
                <a:cs typeface="Nunito"/>
                <a:sym typeface="Nunito"/>
              </a:rPr>
              <a:t>online too. Happy designing! </a:t>
            </a:r>
          </a:p>
          <a:p>
            <a:pPr algn="l" marL="0" indent="0" lvl="1">
              <a:lnSpc>
                <a:spcPts val="2816"/>
              </a:lnSpc>
            </a:pPr>
          </a:p>
          <a:p>
            <a:pPr algn="l" marL="0" indent="0" lvl="1">
              <a:lnSpc>
                <a:spcPts val="2816"/>
              </a:lnSpc>
            </a:pPr>
            <a:r>
              <a:rPr lang="en-US" sz="2200" strike="noStrike" u="none">
                <a:solidFill>
                  <a:srgbClr val="000000"/>
                </a:solidFill>
                <a:latin typeface="Nunito"/>
                <a:ea typeface="Nunito"/>
                <a:cs typeface="Nunito"/>
                <a:sym typeface="Nunito"/>
              </a:rPr>
              <a:t>Don't forget to delete this</a:t>
            </a:r>
          </a:p>
          <a:p>
            <a:pPr algn="l" marL="0" indent="0" lvl="1">
              <a:lnSpc>
                <a:spcPts val="2816"/>
              </a:lnSpc>
            </a:pPr>
            <a:r>
              <a:rPr lang="en-US" sz="2200" strike="noStrike" u="none">
                <a:solidFill>
                  <a:srgbClr val="000000"/>
                </a:solidFill>
                <a:latin typeface="Nunito"/>
                <a:ea typeface="Nunito"/>
                <a:cs typeface="Nunito"/>
                <a:sym typeface="Nunito"/>
              </a:rPr>
              <a:t>page before presenting. </a:t>
            </a:r>
          </a:p>
        </p:txBody>
      </p:sp>
      <p:sp>
        <p:nvSpPr>
          <p:cNvPr name="TextBox 4" id="4"/>
          <p:cNvSpPr txBox="true"/>
          <p:nvPr/>
        </p:nvSpPr>
        <p:spPr>
          <a:xfrm rot="0">
            <a:off x="932404" y="3729477"/>
            <a:ext cx="4534868" cy="715010"/>
          </a:xfrm>
          <a:prstGeom prst="rect">
            <a:avLst/>
          </a:prstGeom>
        </p:spPr>
        <p:txBody>
          <a:bodyPr anchor="t" rtlCol="false" tIns="0" lIns="0" bIns="0" rIns="0">
            <a:spAutoFit/>
          </a:bodyPr>
          <a:lstStyle/>
          <a:p>
            <a:pPr algn="l" marL="0" indent="0" lvl="0">
              <a:lnSpc>
                <a:spcPts val="2860"/>
              </a:lnSpc>
              <a:spcBef>
                <a:spcPct val="0"/>
              </a:spcBef>
            </a:pPr>
            <a:r>
              <a:rPr lang="en-US" b="true" sz="2200" strike="noStrike" u="none">
                <a:solidFill>
                  <a:srgbClr val="000000"/>
                </a:solidFill>
                <a:latin typeface="Nunito Semi-Bold"/>
                <a:ea typeface="Nunito Semi-Bold"/>
                <a:cs typeface="Nunito Semi-Bold"/>
                <a:sym typeface="Nunito Semi-Bold"/>
              </a:rPr>
              <a:t>Use these design resources</a:t>
            </a:r>
          </a:p>
          <a:p>
            <a:pPr algn="l" marL="0" indent="0" lvl="0">
              <a:lnSpc>
                <a:spcPts val="2860"/>
              </a:lnSpc>
              <a:spcBef>
                <a:spcPct val="0"/>
              </a:spcBef>
            </a:pPr>
            <a:r>
              <a:rPr lang="en-US" b="true" sz="2200" strike="noStrike" u="none">
                <a:solidFill>
                  <a:srgbClr val="000000"/>
                </a:solidFill>
                <a:latin typeface="Nunito Semi-Bold"/>
                <a:ea typeface="Nunito Semi-Bold"/>
                <a:cs typeface="Nunito Semi-Bold"/>
                <a:sym typeface="Nunito Semi-Bold"/>
              </a:rPr>
              <a:t>in your Canva Presentation.</a:t>
            </a:r>
          </a:p>
        </p:txBody>
      </p:sp>
      <p:sp>
        <p:nvSpPr>
          <p:cNvPr name="Freeform 5" id="5"/>
          <p:cNvSpPr/>
          <p:nvPr/>
        </p:nvSpPr>
        <p:spPr>
          <a:xfrm flipH="false" flipV="false" rot="0">
            <a:off x="11986739" y="4621657"/>
            <a:ext cx="1380773" cy="999177"/>
          </a:xfrm>
          <a:custGeom>
            <a:avLst/>
            <a:gdLst/>
            <a:ahLst/>
            <a:cxnLst/>
            <a:rect r="r" b="b" t="t" l="l"/>
            <a:pathLst>
              <a:path h="999177" w="1380773">
                <a:moveTo>
                  <a:pt x="0" y="0"/>
                </a:moveTo>
                <a:lnTo>
                  <a:pt x="1380773" y="0"/>
                </a:lnTo>
                <a:lnTo>
                  <a:pt x="1380773" y="999178"/>
                </a:lnTo>
                <a:lnTo>
                  <a:pt x="0" y="999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72819" y="4600152"/>
            <a:ext cx="1814181" cy="1042189"/>
          </a:xfrm>
          <a:custGeom>
            <a:avLst/>
            <a:gdLst/>
            <a:ahLst/>
            <a:cxnLst/>
            <a:rect r="r" b="b" t="t" l="l"/>
            <a:pathLst>
              <a:path h="1042189" w="1814181">
                <a:moveTo>
                  <a:pt x="0" y="0"/>
                </a:moveTo>
                <a:lnTo>
                  <a:pt x="1814181" y="0"/>
                </a:lnTo>
                <a:lnTo>
                  <a:pt x="1814181" y="1042189"/>
                </a:lnTo>
                <a:lnTo>
                  <a:pt x="0" y="1042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208362" y="7801258"/>
            <a:ext cx="1212485" cy="1610790"/>
          </a:xfrm>
          <a:custGeom>
            <a:avLst/>
            <a:gdLst/>
            <a:ahLst/>
            <a:cxnLst/>
            <a:rect r="r" b="b" t="t" l="l"/>
            <a:pathLst>
              <a:path h="1610790" w="1212485">
                <a:moveTo>
                  <a:pt x="0" y="0"/>
                </a:moveTo>
                <a:lnTo>
                  <a:pt x="1212485" y="0"/>
                </a:lnTo>
                <a:lnTo>
                  <a:pt x="1212485" y="1610789"/>
                </a:lnTo>
                <a:lnTo>
                  <a:pt x="0" y="16107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849598" y="6160613"/>
            <a:ext cx="498691" cy="1162203"/>
          </a:xfrm>
          <a:custGeom>
            <a:avLst/>
            <a:gdLst/>
            <a:ahLst/>
            <a:cxnLst/>
            <a:rect r="r" b="b" t="t" l="l"/>
            <a:pathLst>
              <a:path h="1162203" w="498691">
                <a:moveTo>
                  <a:pt x="0" y="0"/>
                </a:moveTo>
                <a:lnTo>
                  <a:pt x="498691" y="0"/>
                </a:lnTo>
                <a:lnTo>
                  <a:pt x="498691" y="1162202"/>
                </a:lnTo>
                <a:lnTo>
                  <a:pt x="0" y="11622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240422" y="2021288"/>
            <a:ext cx="757206" cy="746192"/>
          </a:xfrm>
          <a:custGeom>
            <a:avLst/>
            <a:gdLst/>
            <a:ahLst/>
            <a:cxnLst/>
            <a:rect r="r" b="b" t="t" l="l"/>
            <a:pathLst>
              <a:path h="746192" w="757206">
                <a:moveTo>
                  <a:pt x="0" y="0"/>
                </a:moveTo>
                <a:lnTo>
                  <a:pt x="757206" y="0"/>
                </a:lnTo>
                <a:lnTo>
                  <a:pt x="757206" y="746192"/>
                </a:lnTo>
                <a:lnTo>
                  <a:pt x="0" y="7461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0">
            <a:off x="8548320" y="2032605"/>
            <a:ext cx="841347" cy="723558"/>
          </a:xfrm>
          <a:custGeom>
            <a:avLst/>
            <a:gdLst/>
            <a:ahLst/>
            <a:cxnLst/>
            <a:rect r="r" b="b" t="t" l="l"/>
            <a:pathLst>
              <a:path h="723558" w="841347">
                <a:moveTo>
                  <a:pt x="0" y="0"/>
                </a:moveTo>
                <a:lnTo>
                  <a:pt x="841347" y="0"/>
                </a:lnTo>
                <a:lnTo>
                  <a:pt x="841347" y="723558"/>
                </a:lnTo>
                <a:lnTo>
                  <a:pt x="0" y="7235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0">
            <a:off x="5912470" y="2032605"/>
            <a:ext cx="777260" cy="723558"/>
          </a:xfrm>
          <a:custGeom>
            <a:avLst/>
            <a:gdLst/>
            <a:ahLst/>
            <a:cxnLst/>
            <a:rect r="r" b="b" t="t" l="l"/>
            <a:pathLst>
              <a:path h="723558" w="777260">
                <a:moveTo>
                  <a:pt x="0" y="0"/>
                </a:moveTo>
                <a:lnTo>
                  <a:pt x="777260" y="0"/>
                </a:lnTo>
                <a:lnTo>
                  <a:pt x="777260" y="723558"/>
                </a:lnTo>
                <a:lnTo>
                  <a:pt x="0" y="7235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false" flipV="false" rot="0">
            <a:off x="10387159" y="3248617"/>
            <a:ext cx="925210" cy="1015699"/>
          </a:xfrm>
          <a:custGeom>
            <a:avLst/>
            <a:gdLst/>
            <a:ahLst/>
            <a:cxnLst/>
            <a:rect r="r" b="b" t="t" l="l"/>
            <a:pathLst>
              <a:path h="1015699" w="925210">
                <a:moveTo>
                  <a:pt x="0" y="0"/>
                </a:moveTo>
                <a:lnTo>
                  <a:pt x="925210" y="0"/>
                </a:lnTo>
                <a:lnTo>
                  <a:pt x="925210" y="1015699"/>
                </a:lnTo>
                <a:lnTo>
                  <a:pt x="0" y="10156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true" flipV="false" rot="0">
            <a:off x="13351963" y="7650117"/>
            <a:ext cx="852186" cy="1913070"/>
          </a:xfrm>
          <a:custGeom>
            <a:avLst/>
            <a:gdLst/>
            <a:ahLst/>
            <a:cxnLst/>
            <a:rect r="r" b="b" t="t" l="l"/>
            <a:pathLst>
              <a:path h="1913070" w="852186">
                <a:moveTo>
                  <a:pt x="852186" y="0"/>
                </a:moveTo>
                <a:lnTo>
                  <a:pt x="0" y="0"/>
                </a:lnTo>
                <a:lnTo>
                  <a:pt x="0" y="1913071"/>
                </a:lnTo>
                <a:lnTo>
                  <a:pt x="852186" y="1913071"/>
                </a:lnTo>
                <a:lnTo>
                  <a:pt x="852186"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8072442" y="3273310"/>
            <a:ext cx="701016" cy="966312"/>
          </a:xfrm>
          <a:custGeom>
            <a:avLst/>
            <a:gdLst/>
            <a:ahLst/>
            <a:cxnLst/>
            <a:rect r="r" b="b" t="t" l="l"/>
            <a:pathLst>
              <a:path h="966312" w="701016">
                <a:moveTo>
                  <a:pt x="0" y="0"/>
                </a:moveTo>
                <a:lnTo>
                  <a:pt x="701016" y="0"/>
                </a:lnTo>
                <a:lnTo>
                  <a:pt x="701016" y="966312"/>
                </a:lnTo>
                <a:lnTo>
                  <a:pt x="0" y="96631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0">
            <a:off x="14996647" y="3418938"/>
            <a:ext cx="1011665" cy="675056"/>
          </a:xfrm>
          <a:custGeom>
            <a:avLst/>
            <a:gdLst/>
            <a:ahLst/>
            <a:cxnLst/>
            <a:rect r="r" b="b" t="t" l="l"/>
            <a:pathLst>
              <a:path h="675056" w="1011665">
                <a:moveTo>
                  <a:pt x="0" y="0"/>
                </a:moveTo>
                <a:lnTo>
                  <a:pt x="1011664" y="0"/>
                </a:lnTo>
                <a:lnTo>
                  <a:pt x="1011664" y="675056"/>
                </a:lnTo>
                <a:lnTo>
                  <a:pt x="0" y="67505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true" flipV="false" rot="0">
            <a:off x="7309617" y="7627809"/>
            <a:ext cx="1000200" cy="1957687"/>
          </a:xfrm>
          <a:custGeom>
            <a:avLst/>
            <a:gdLst/>
            <a:ahLst/>
            <a:cxnLst/>
            <a:rect r="r" b="b" t="t" l="l"/>
            <a:pathLst>
              <a:path h="1957687" w="1000200">
                <a:moveTo>
                  <a:pt x="1000201" y="0"/>
                </a:moveTo>
                <a:lnTo>
                  <a:pt x="0" y="0"/>
                </a:lnTo>
                <a:lnTo>
                  <a:pt x="0" y="1957687"/>
                </a:lnTo>
                <a:lnTo>
                  <a:pt x="1000201" y="1957687"/>
                </a:lnTo>
                <a:lnTo>
                  <a:pt x="1000201"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10428062" y="4741624"/>
            <a:ext cx="1396602" cy="759244"/>
          </a:xfrm>
          <a:custGeom>
            <a:avLst/>
            <a:gdLst/>
            <a:ahLst/>
            <a:cxnLst/>
            <a:rect r="r" b="b" t="t" l="l"/>
            <a:pathLst>
              <a:path h="759244" w="1396602">
                <a:moveTo>
                  <a:pt x="0" y="0"/>
                </a:moveTo>
                <a:lnTo>
                  <a:pt x="1396602" y="0"/>
                </a:lnTo>
                <a:lnTo>
                  <a:pt x="1396602" y="759244"/>
                </a:lnTo>
                <a:lnTo>
                  <a:pt x="0" y="75924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8" id="18"/>
          <p:cNvSpPr/>
          <p:nvPr/>
        </p:nvSpPr>
        <p:spPr>
          <a:xfrm flipH="false" flipV="false" rot="0">
            <a:off x="16719292" y="6289180"/>
            <a:ext cx="696080" cy="905068"/>
          </a:xfrm>
          <a:custGeom>
            <a:avLst/>
            <a:gdLst/>
            <a:ahLst/>
            <a:cxnLst/>
            <a:rect r="r" b="b" t="t" l="l"/>
            <a:pathLst>
              <a:path h="905068" w="696080">
                <a:moveTo>
                  <a:pt x="0" y="0"/>
                </a:moveTo>
                <a:lnTo>
                  <a:pt x="696080" y="0"/>
                </a:lnTo>
                <a:lnTo>
                  <a:pt x="696080" y="905068"/>
                </a:lnTo>
                <a:lnTo>
                  <a:pt x="0" y="90506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9" id="19"/>
          <p:cNvSpPr/>
          <p:nvPr/>
        </p:nvSpPr>
        <p:spPr>
          <a:xfrm flipH="false" flipV="false" rot="0">
            <a:off x="5912470" y="1184885"/>
            <a:ext cx="1415173" cy="64326"/>
          </a:xfrm>
          <a:custGeom>
            <a:avLst/>
            <a:gdLst/>
            <a:ahLst/>
            <a:cxnLst/>
            <a:rect r="r" b="b" t="t" l="l"/>
            <a:pathLst>
              <a:path h="64326" w="1415173">
                <a:moveTo>
                  <a:pt x="0" y="0"/>
                </a:moveTo>
                <a:lnTo>
                  <a:pt x="1415173" y="0"/>
                </a:lnTo>
                <a:lnTo>
                  <a:pt x="1415173" y="64326"/>
                </a:lnTo>
                <a:lnTo>
                  <a:pt x="0" y="6432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a:ln cap="sq">
            <a:noFill/>
            <a:prstDash val="solid"/>
            <a:miter/>
          </a:ln>
        </p:spPr>
      </p:sp>
      <p:sp>
        <p:nvSpPr>
          <p:cNvPr name="Freeform 20" id="20"/>
          <p:cNvSpPr/>
          <p:nvPr/>
        </p:nvSpPr>
        <p:spPr>
          <a:xfrm flipH="false" flipV="false" rot="-1699654">
            <a:off x="8523068" y="1042375"/>
            <a:ext cx="633734" cy="349346"/>
          </a:xfrm>
          <a:custGeom>
            <a:avLst/>
            <a:gdLst/>
            <a:ahLst/>
            <a:cxnLst/>
            <a:rect r="r" b="b" t="t" l="l"/>
            <a:pathLst>
              <a:path h="349346" w="633734">
                <a:moveTo>
                  <a:pt x="0" y="0"/>
                </a:moveTo>
                <a:lnTo>
                  <a:pt x="633734" y="0"/>
                </a:lnTo>
                <a:lnTo>
                  <a:pt x="633734" y="349346"/>
                </a:lnTo>
                <a:lnTo>
                  <a:pt x="0" y="34934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a:ln cap="sq">
            <a:noFill/>
            <a:prstDash val="solid"/>
            <a:miter/>
          </a:ln>
        </p:spPr>
      </p:sp>
      <p:sp>
        <p:nvSpPr>
          <p:cNvPr name="Freeform 21" id="21"/>
          <p:cNvSpPr/>
          <p:nvPr/>
        </p:nvSpPr>
        <p:spPr>
          <a:xfrm flipH="false" flipV="false" rot="0">
            <a:off x="13118985" y="887870"/>
            <a:ext cx="798009" cy="658358"/>
          </a:xfrm>
          <a:custGeom>
            <a:avLst/>
            <a:gdLst/>
            <a:ahLst/>
            <a:cxnLst/>
            <a:rect r="r" b="b" t="t" l="l"/>
            <a:pathLst>
              <a:path h="658358" w="798009">
                <a:moveTo>
                  <a:pt x="0" y="0"/>
                </a:moveTo>
                <a:lnTo>
                  <a:pt x="798009" y="0"/>
                </a:lnTo>
                <a:lnTo>
                  <a:pt x="798009" y="658357"/>
                </a:lnTo>
                <a:lnTo>
                  <a:pt x="0" y="65835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2" id="22"/>
          <p:cNvSpPr/>
          <p:nvPr/>
        </p:nvSpPr>
        <p:spPr>
          <a:xfrm flipH="false" flipV="false" rot="3243005">
            <a:off x="9651472" y="847099"/>
            <a:ext cx="585445" cy="739899"/>
          </a:xfrm>
          <a:custGeom>
            <a:avLst/>
            <a:gdLst/>
            <a:ahLst/>
            <a:cxnLst/>
            <a:rect r="r" b="b" t="t" l="l"/>
            <a:pathLst>
              <a:path h="739899" w="585445">
                <a:moveTo>
                  <a:pt x="0" y="0"/>
                </a:moveTo>
                <a:lnTo>
                  <a:pt x="585445" y="0"/>
                </a:lnTo>
                <a:lnTo>
                  <a:pt x="585445" y="739899"/>
                </a:lnTo>
                <a:lnTo>
                  <a:pt x="0" y="739899"/>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a:ln cap="sq">
            <a:noFill/>
            <a:prstDash val="solid"/>
            <a:miter/>
          </a:ln>
        </p:spPr>
      </p:sp>
      <p:sp>
        <p:nvSpPr>
          <p:cNvPr name="Freeform 23" id="23"/>
          <p:cNvSpPr/>
          <p:nvPr/>
        </p:nvSpPr>
        <p:spPr>
          <a:xfrm flipH="false" flipV="false" rot="0">
            <a:off x="13133719" y="5999622"/>
            <a:ext cx="1200840" cy="1484184"/>
          </a:xfrm>
          <a:custGeom>
            <a:avLst/>
            <a:gdLst/>
            <a:ahLst/>
            <a:cxnLst/>
            <a:rect r="r" b="b" t="t" l="l"/>
            <a:pathLst>
              <a:path h="1484184" w="1200840">
                <a:moveTo>
                  <a:pt x="0" y="0"/>
                </a:moveTo>
                <a:lnTo>
                  <a:pt x="1200839" y="0"/>
                </a:lnTo>
                <a:lnTo>
                  <a:pt x="1200839" y="1484184"/>
                </a:lnTo>
                <a:lnTo>
                  <a:pt x="0" y="148418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4" id="24"/>
          <p:cNvSpPr/>
          <p:nvPr/>
        </p:nvSpPr>
        <p:spPr>
          <a:xfrm flipH="false" flipV="false" rot="0">
            <a:off x="15622649" y="6292044"/>
            <a:ext cx="698113" cy="899341"/>
          </a:xfrm>
          <a:custGeom>
            <a:avLst/>
            <a:gdLst/>
            <a:ahLst/>
            <a:cxnLst/>
            <a:rect r="r" b="b" t="t" l="l"/>
            <a:pathLst>
              <a:path h="899341" w="698113">
                <a:moveTo>
                  <a:pt x="0" y="0"/>
                </a:moveTo>
                <a:lnTo>
                  <a:pt x="698113" y="0"/>
                </a:lnTo>
                <a:lnTo>
                  <a:pt x="698113" y="899341"/>
                </a:lnTo>
                <a:lnTo>
                  <a:pt x="0" y="899341"/>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5" id="25"/>
          <p:cNvSpPr/>
          <p:nvPr/>
        </p:nvSpPr>
        <p:spPr>
          <a:xfrm flipH="false" flipV="false" rot="0">
            <a:off x="14753522" y="4772914"/>
            <a:ext cx="674893" cy="696664"/>
          </a:xfrm>
          <a:custGeom>
            <a:avLst/>
            <a:gdLst/>
            <a:ahLst/>
            <a:cxnLst/>
            <a:rect r="r" b="b" t="t" l="l"/>
            <a:pathLst>
              <a:path h="696664" w="674893">
                <a:moveTo>
                  <a:pt x="0" y="0"/>
                </a:moveTo>
                <a:lnTo>
                  <a:pt x="674893" y="0"/>
                </a:lnTo>
                <a:lnTo>
                  <a:pt x="674893" y="696664"/>
                </a:lnTo>
                <a:lnTo>
                  <a:pt x="0" y="696664"/>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6" id="26"/>
          <p:cNvSpPr/>
          <p:nvPr/>
        </p:nvSpPr>
        <p:spPr>
          <a:xfrm flipH="true" flipV="false" rot="0">
            <a:off x="11845905" y="7650117"/>
            <a:ext cx="852186" cy="1913070"/>
          </a:xfrm>
          <a:custGeom>
            <a:avLst/>
            <a:gdLst/>
            <a:ahLst/>
            <a:cxnLst/>
            <a:rect r="r" b="b" t="t" l="l"/>
            <a:pathLst>
              <a:path h="1913070" w="852186">
                <a:moveTo>
                  <a:pt x="852186" y="0"/>
                </a:moveTo>
                <a:lnTo>
                  <a:pt x="0" y="0"/>
                </a:lnTo>
                <a:lnTo>
                  <a:pt x="0" y="1913071"/>
                </a:lnTo>
                <a:lnTo>
                  <a:pt x="852186" y="1913071"/>
                </a:lnTo>
                <a:lnTo>
                  <a:pt x="852186"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7" id="27"/>
          <p:cNvSpPr/>
          <p:nvPr/>
        </p:nvSpPr>
        <p:spPr>
          <a:xfrm flipH="true" flipV="false" rot="0">
            <a:off x="8396832" y="6312742"/>
            <a:ext cx="692595" cy="857945"/>
          </a:xfrm>
          <a:custGeom>
            <a:avLst/>
            <a:gdLst/>
            <a:ahLst/>
            <a:cxnLst/>
            <a:rect r="r" b="b" t="t" l="l"/>
            <a:pathLst>
              <a:path h="857945" w="692595">
                <a:moveTo>
                  <a:pt x="692596" y="0"/>
                </a:moveTo>
                <a:lnTo>
                  <a:pt x="0" y="0"/>
                </a:lnTo>
                <a:lnTo>
                  <a:pt x="0" y="857944"/>
                </a:lnTo>
                <a:lnTo>
                  <a:pt x="692596" y="857944"/>
                </a:lnTo>
                <a:lnTo>
                  <a:pt x="692596"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8" id="28"/>
          <p:cNvSpPr/>
          <p:nvPr/>
        </p:nvSpPr>
        <p:spPr>
          <a:xfrm flipH="false" flipV="false" rot="0">
            <a:off x="5751594" y="4424286"/>
            <a:ext cx="759150" cy="1393920"/>
          </a:xfrm>
          <a:custGeom>
            <a:avLst/>
            <a:gdLst/>
            <a:ahLst/>
            <a:cxnLst/>
            <a:rect r="r" b="b" t="t" l="l"/>
            <a:pathLst>
              <a:path h="1393920" w="759150">
                <a:moveTo>
                  <a:pt x="0" y="0"/>
                </a:moveTo>
                <a:lnTo>
                  <a:pt x="759150" y="0"/>
                </a:lnTo>
                <a:lnTo>
                  <a:pt x="759150" y="1393920"/>
                </a:lnTo>
                <a:lnTo>
                  <a:pt x="0" y="1393920"/>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9" id="29"/>
          <p:cNvSpPr/>
          <p:nvPr/>
        </p:nvSpPr>
        <p:spPr>
          <a:xfrm flipH="false" flipV="false" rot="0">
            <a:off x="16029451" y="2004580"/>
            <a:ext cx="520211" cy="779608"/>
          </a:xfrm>
          <a:custGeom>
            <a:avLst/>
            <a:gdLst/>
            <a:ahLst/>
            <a:cxnLst/>
            <a:rect r="r" b="b" t="t" l="l"/>
            <a:pathLst>
              <a:path h="779608" w="520211">
                <a:moveTo>
                  <a:pt x="0" y="0"/>
                </a:moveTo>
                <a:lnTo>
                  <a:pt x="520211" y="0"/>
                </a:lnTo>
                <a:lnTo>
                  <a:pt x="520211" y="779608"/>
                </a:lnTo>
                <a:lnTo>
                  <a:pt x="0" y="77960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30" id="30"/>
          <p:cNvSpPr/>
          <p:nvPr/>
        </p:nvSpPr>
        <p:spPr>
          <a:xfrm flipH="false" flipV="false" rot="4238343">
            <a:off x="12395932" y="980077"/>
            <a:ext cx="343016" cy="473942"/>
          </a:xfrm>
          <a:custGeom>
            <a:avLst/>
            <a:gdLst/>
            <a:ahLst/>
            <a:cxnLst/>
            <a:rect r="r" b="b" t="t" l="l"/>
            <a:pathLst>
              <a:path h="473942" w="343016">
                <a:moveTo>
                  <a:pt x="0" y="0"/>
                </a:moveTo>
                <a:lnTo>
                  <a:pt x="343016" y="0"/>
                </a:lnTo>
                <a:lnTo>
                  <a:pt x="343016" y="473943"/>
                </a:lnTo>
                <a:lnTo>
                  <a:pt x="0" y="473943"/>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a:ln cap="sq">
            <a:noFill/>
            <a:prstDash val="solid"/>
            <a:miter/>
          </a:ln>
        </p:spPr>
      </p:sp>
      <p:sp>
        <p:nvSpPr>
          <p:cNvPr name="Freeform 31" id="31"/>
          <p:cNvSpPr/>
          <p:nvPr/>
        </p:nvSpPr>
        <p:spPr>
          <a:xfrm flipH="false" flipV="false" rot="0">
            <a:off x="12146752" y="6360560"/>
            <a:ext cx="680534" cy="762308"/>
          </a:xfrm>
          <a:custGeom>
            <a:avLst/>
            <a:gdLst/>
            <a:ahLst/>
            <a:cxnLst/>
            <a:rect r="r" b="b" t="t" l="l"/>
            <a:pathLst>
              <a:path h="762308" w="680534">
                <a:moveTo>
                  <a:pt x="0" y="0"/>
                </a:moveTo>
                <a:lnTo>
                  <a:pt x="680534" y="0"/>
                </a:lnTo>
                <a:lnTo>
                  <a:pt x="680534" y="762308"/>
                </a:lnTo>
                <a:lnTo>
                  <a:pt x="0" y="762308"/>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32" id="32"/>
          <p:cNvSpPr/>
          <p:nvPr/>
        </p:nvSpPr>
        <p:spPr>
          <a:xfrm flipH="true" flipV="false" rot="0">
            <a:off x="10834649" y="6477497"/>
            <a:ext cx="1005670" cy="528434"/>
          </a:xfrm>
          <a:custGeom>
            <a:avLst/>
            <a:gdLst/>
            <a:ahLst/>
            <a:cxnLst/>
            <a:rect r="r" b="b" t="t" l="l"/>
            <a:pathLst>
              <a:path h="528434" w="1005670">
                <a:moveTo>
                  <a:pt x="1005671" y="0"/>
                </a:moveTo>
                <a:lnTo>
                  <a:pt x="0" y="0"/>
                </a:lnTo>
                <a:lnTo>
                  <a:pt x="0" y="528434"/>
                </a:lnTo>
                <a:lnTo>
                  <a:pt x="1005671" y="528434"/>
                </a:lnTo>
                <a:lnTo>
                  <a:pt x="1005671"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3" id="33"/>
          <p:cNvSpPr/>
          <p:nvPr/>
        </p:nvSpPr>
        <p:spPr>
          <a:xfrm flipH="false" flipV="false" rot="0">
            <a:off x="16623579" y="4395270"/>
            <a:ext cx="887506" cy="1451952"/>
          </a:xfrm>
          <a:custGeom>
            <a:avLst/>
            <a:gdLst/>
            <a:ahLst/>
            <a:cxnLst/>
            <a:rect r="r" b="b" t="t" l="l"/>
            <a:pathLst>
              <a:path h="1451952" w="887506">
                <a:moveTo>
                  <a:pt x="0" y="0"/>
                </a:moveTo>
                <a:lnTo>
                  <a:pt x="887506" y="0"/>
                </a:lnTo>
                <a:lnTo>
                  <a:pt x="887506" y="1451952"/>
                </a:lnTo>
                <a:lnTo>
                  <a:pt x="0" y="1451952"/>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4" id="34"/>
          <p:cNvSpPr/>
          <p:nvPr/>
        </p:nvSpPr>
        <p:spPr>
          <a:xfrm flipH="false" flipV="false" rot="0">
            <a:off x="13529587" y="4727393"/>
            <a:ext cx="1061860" cy="787707"/>
          </a:xfrm>
          <a:custGeom>
            <a:avLst/>
            <a:gdLst/>
            <a:ahLst/>
            <a:cxnLst/>
            <a:rect r="r" b="b" t="t" l="l"/>
            <a:pathLst>
              <a:path h="787707" w="1061860">
                <a:moveTo>
                  <a:pt x="0" y="0"/>
                </a:moveTo>
                <a:lnTo>
                  <a:pt x="1061860" y="0"/>
                </a:lnTo>
                <a:lnTo>
                  <a:pt x="1061860" y="787707"/>
                </a:lnTo>
                <a:lnTo>
                  <a:pt x="0" y="787707"/>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5" id="35"/>
          <p:cNvSpPr/>
          <p:nvPr/>
        </p:nvSpPr>
        <p:spPr>
          <a:xfrm flipH="false" flipV="false" rot="0">
            <a:off x="16814604" y="980216"/>
            <a:ext cx="621199" cy="473665"/>
          </a:xfrm>
          <a:custGeom>
            <a:avLst/>
            <a:gdLst/>
            <a:ahLst/>
            <a:cxnLst/>
            <a:rect r="r" b="b" t="t" l="l"/>
            <a:pathLst>
              <a:path h="473665" w="621199">
                <a:moveTo>
                  <a:pt x="0" y="0"/>
                </a:moveTo>
                <a:lnTo>
                  <a:pt x="621200" y="0"/>
                </a:lnTo>
                <a:lnTo>
                  <a:pt x="621200" y="473665"/>
                </a:lnTo>
                <a:lnTo>
                  <a:pt x="0" y="473665"/>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6" id="36"/>
          <p:cNvSpPr/>
          <p:nvPr/>
        </p:nvSpPr>
        <p:spPr>
          <a:xfrm flipH="false" flipV="false" rot="3137906">
            <a:off x="11448878" y="936349"/>
            <a:ext cx="428067" cy="561400"/>
          </a:xfrm>
          <a:custGeom>
            <a:avLst/>
            <a:gdLst/>
            <a:ahLst/>
            <a:cxnLst/>
            <a:rect r="r" b="b" t="t" l="l"/>
            <a:pathLst>
              <a:path h="561400" w="428067">
                <a:moveTo>
                  <a:pt x="0" y="0"/>
                </a:moveTo>
                <a:lnTo>
                  <a:pt x="428067" y="0"/>
                </a:lnTo>
                <a:lnTo>
                  <a:pt x="428067" y="561399"/>
                </a:lnTo>
                <a:lnTo>
                  <a:pt x="0" y="561399"/>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a:ln cap="sq">
            <a:noFill/>
            <a:prstDash val="solid"/>
            <a:miter/>
          </a:ln>
        </p:spPr>
      </p:sp>
      <p:sp>
        <p:nvSpPr>
          <p:cNvPr name="Freeform 37" id="37"/>
          <p:cNvSpPr/>
          <p:nvPr/>
        </p:nvSpPr>
        <p:spPr>
          <a:xfrm flipH="true" flipV="false" rot="0">
            <a:off x="14858022" y="7725925"/>
            <a:ext cx="598895" cy="1761456"/>
          </a:xfrm>
          <a:custGeom>
            <a:avLst/>
            <a:gdLst/>
            <a:ahLst/>
            <a:cxnLst/>
            <a:rect r="r" b="b" t="t" l="l"/>
            <a:pathLst>
              <a:path h="1761456" w="598895">
                <a:moveTo>
                  <a:pt x="598895" y="0"/>
                </a:moveTo>
                <a:lnTo>
                  <a:pt x="0" y="0"/>
                </a:lnTo>
                <a:lnTo>
                  <a:pt x="0" y="1761455"/>
                </a:lnTo>
                <a:lnTo>
                  <a:pt x="598895" y="1761455"/>
                </a:lnTo>
                <a:lnTo>
                  <a:pt x="598895"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8" id="38"/>
          <p:cNvSpPr/>
          <p:nvPr/>
        </p:nvSpPr>
        <p:spPr>
          <a:xfrm flipH="false" flipV="false" rot="0">
            <a:off x="14093899" y="3488649"/>
            <a:ext cx="532713" cy="535635"/>
          </a:xfrm>
          <a:custGeom>
            <a:avLst/>
            <a:gdLst/>
            <a:ahLst/>
            <a:cxnLst/>
            <a:rect r="r" b="b" t="t" l="l"/>
            <a:pathLst>
              <a:path h="535635" w="532713">
                <a:moveTo>
                  <a:pt x="0" y="0"/>
                </a:moveTo>
                <a:lnTo>
                  <a:pt x="532713" y="0"/>
                </a:lnTo>
                <a:lnTo>
                  <a:pt x="532713" y="535635"/>
                </a:lnTo>
                <a:lnTo>
                  <a:pt x="0" y="535635"/>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9" id="39"/>
          <p:cNvSpPr/>
          <p:nvPr/>
        </p:nvSpPr>
        <p:spPr>
          <a:xfrm flipH="false" flipV="false" rot="0">
            <a:off x="11682404" y="3442046"/>
            <a:ext cx="893702" cy="628841"/>
          </a:xfrm>
          <a:custGeom>
            <a:avLst/>
            <a:gdLst/>
            <a:ahLst/>
            <a:cxnLst/>
            <a:rect r="r" b="b" t="t" l="l"/>
            <a:pathLst>
              <a:path h="628841" w="893702">
                <a:moveTo>
                  <a:pt x="0" y="0"/>
                </a:moveTo>
                <a:lnTo>
                  <a:pt x="893701" y="0"/>
                </a:lnTo>
                <a:lnTo>
                  <a:pt x="893701" y="628841"/>
                </a:lnTo>
                <a:lnTo>
                  <a:pt x="0" y="628841"/>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40" id="40"/>
          <p:cNvSpPr/>
          <p:nvPr/>
        </p:nvSpPr>
        <p:spPr>
          <a:xfrm flipH="false" flipV="false" rot="0">
            <a:off x="16378346" y="3497996"/>
            <a:ext cx="1132739" cy="516941"/>
          </a:xfrm>
          <a:custGeom>
            <a:avLst/>
            <a:gdLst/>
            <a:ahLst/>
            <a:cxnLst/>
            <a:rect r="r" b="b" t="t" l="l"/>
            <a:pathLst>
              <a:path h="516941" w="1132739">
                <a:moveTo>
                  <a:pt x="0" y="0"/>
                </a:moveTo>
                <a:lnTo>
                  <a:pt x="1132739" y="0"/>
                </a:lnTo>
                <a:lnTo>
                  <a:pt x="1132739" y="516941"/>
                </a:lnTo>
                <a:lnTo>
                  <a:pt x="0" y="516941"/>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41" id="41"/>
          <p:cNvSpPr/>
          <p:nvPr/>
        </p:nvSpPr>
        <p:spPr>
          <a:xfrm flipH="false" flipV="false" rot="0">
            <a:off x="15590490" y="4683350"/>
            <a:ext cx="871015" cy="875792"/>
          </a:xfrm>
          <a:custGeom>
            <a:avLst/>
            <a:gdLst/>
            <a:ahLst/>
            <a:cxnLst/>
            <a:rect r="r" b="b" t="t" l="l"/>
            <a:pathLst>
              <a:path h="875792" w="871015">
                <a:moveTo>
                  <a:pt x="0" y="0"/>
                </a:moveTo>
                <a:lnTo>
                  <a:pt x="871014" y="0"/>
                </a:lnTo>
                <a:lnTo>
                  <a:pt x="871014" y="875792"/>
                </a:lnTo>
                <a:lnTo>
                  <a:pt x="0" y="875792"/>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2" id="42"/>
          <p:cNvSpPr/>
          <p:nvPr/>
        </p:nvSpPr>
        <p:spPr>
          <a:xfrm flipH="false" flipV="false" rot="0">
            <a:off x="14640991" y="6311883"/>
            <a:ext cx="675225" cy="859662"/>
          </a:xfrm>
          <a:custGeom>
            <a:avLst/>
            <a:gdLst/>
            <a:ahLst/>
            <a:cxnLst/>
            <a:rect r="r" b="b" t="t" l="l"/>
            <a:pathLst>
              <a:path h="859662" w="675225">
                <a:moveTo>
                  <a:pt x="0" y="0"/>
                </a:moveTo>
                <a:lnTo>
                  <a:pt x="675225" y="0"/>
                </a:lnTo>
                <a:lnTo>
                  <a:pt x="675225" y="859662"/>
                </a:lnTo>
                <a:lnTo>
                  <a:pt x="0" y="859662"/>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3" id="43"/>
          <p:cNvSpPr/>
          <p:nvPr/>
        </p:nvSpPr>
        <p:spPr>
          <a:xfrm flipH="false" flipV="false" rot="0">
            <a:off x="14868479" y="2147984"/>
            <a:ext cx="610280" cy="492801"/>
          </a:xfrm>
          <a:custGeom>
            <a:avLst/>
            <a:gdLst/>
            <a:ahLst/>
            <a:cxnLst/>
            <a:rect r="r" b="b" t="t" l="l"/>
            <a:pathLst>
              <a:path h="492801" w="610280">
                <a:moveTo>
                  <a:pt x="0" y="0"/>
                </a:moveTo>
                <a:lnTo>
                  <a:pt x="610280" y="0"/>
                </a:lnTo>
                <a:lnTo>
                  <a:pt x="610280" y="492800"/>
                </a:lnTo>
                <a:lnTo>
                  <a:pt x="0" y="492800"/>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4" id="44"/>
          <p:cNvSpPr/>
          <p:nvPr/>
        </p:nvSpPr>
        <p:spPr>
          <a:xfrm flipH="false" flipV="false" rot="0">
            <a:off x="17100354" y="2091820"/>
            <a:ext cx="410731" cy="605129"/>
          </a:xfrm>
          <a:custGeom>
            <a:avLst/>
            <a:gdLst/>
            <a:ahLst/>
            <a:cxnLst/>
            <a:rect r="r" b="b" t="t" l="l"/>
            <a:pathLst>
              <a:path h="605129" w="410731">
                <a:moveTo>
                  <a:pt x="0" y="0"/>
                </a:moveTo>
                <a:lnTo>
                  <a:pt x="410731" y="0"/>
                </a:lnTo>
                <a:lnTo>
                  <a:pt x="410731" y="605128"/>
                </a:lnTo>
                <a:lnTo>
                  <a:pt x="0" y="605128"/>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5" id="45"/>
          <p:cNvSpPr/>
          <p:nvPr/>
        </p:nvSpPr>
        <p:spPr>
          <a:xfrm flipH="false" flipV="false" rot="0">
            <a:off x="13679871" y="2022421"/>
            <a:ext cx="637916" cy="743925"/>
          </a:xfrm>
          <a:custGeom>
            <a:avLst/>
            <a:gdLst/>
            <a:ahLst/>
            <a:cxnLst/>
            <a:rect r="r" b="b" t="t" l="l"/>
            <a:pathLst>
              <a:path h="743925" w="637916">
                <a:moveTo>
                  <a:pt x="0" y="0"/>
                </a:moveTo>
                <a:lnTo>
                  <a:pt x="637916" y="0"/>
                </a:lnTo>
                <a:lnTo>
                  <a:pt x="637916" y="743926"/>
                </a:lnTo>
                <a:lnTo>
                  <a:pt x="0" y="743926"/>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6" id="46"/>
          <p:cNvSpPr/>
          <p:nvPr/>
        </p:nvSpPr>
        <p:spPr>
          <a:xfrm flipH="false" flipV="false" rot="0">
            <a:off x="14188111" y="946761"/>
            <a:ext cx="520978" cy="540574"/>
          </a:xfrm>
          <a:custGeom>
            <a:avLst/>
            <a:gdLst/>
            <a:ahLst/>
            <a:cxnLst/>
            <a:rect r="r" b="b" t="t" l="l"/>
            <a:pathLst>
              <a:path h="540574" w="520978">
                <a:moveTo>
                  <a:pt x="0" y="0"/>
                </a:moveTo>
                <a:lnTo>
                  <a:pt x="520978" y="0"/>
                </a:lnTo>
                <a:lnTo>
                  <a:pt x="520978" y="540574"/>
                </a:lnTo>
                <a:lnTo>
                  <a:pt x="0" y="540574"/>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a:ln cap="sq">
            <a:noFill/>
            <a:prstDash val="solid"/>
            <a:miter/>
          </a:ln>
        </p:spPr>
      </p:sp>
      <p:sp>
        <p:nvSpPr>
          <p:cNvPr name="Freeform 47" id="47"/>
          <p:cNvSpPr/>
          <p:nvPr/>
        </p:nvSpPr>
        <p:spPr>
          <a:xfrm flipH="false" flipV="false" rot="0">
            <a:off x="12946140" y="3495575"/>
            <a:ext cx="777724" cy="521782"/>
          </a:xfrm>
          <a:custGeom>
            <a:avLst/>
            <a:gdLst/>
            <a:ahLst/>
            <a:cxnLst/>
            <a:rect r="r" b="b" t="t" l="l"/>
            <a:pathLst>
              <a:path h="521782" w="777724">
                <a:moveTo>
                  <a:pt x="0" y="0"/>
                </a:moveTo>
                <a:lnTo>
                  <a:pt x="777724" y="0"/>
                </a:lnTo>
                <a:lnTo>
                  <a:pt x="777724" y="521782"/>
                </a:lnTo>
                <a:lnTo>
                  <a:pt x="0" y="521782"/>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8" id="48"/>
          <p:cNvSpPr/>
          <p:nvPr/>
        </p:nvSpPr>
        <p:spPr>
          <a:xfrm flipH="false" flipV="false" rot="0">
            <a:off x="7654721" y="6264377"/>
            <a:ext cx="435678" cy="954674"/>
          </a:xfrm>
          <a:custGeom>
            <a:avLst/>
            <a:gdLst/>
            <a:ahLst/>
            <a:cxnLst/>
            <a:rect r="r" b="b" t="t" l="l"/>
            <a:pathLst>
              <a:path h="954674" w="435678">
                <a:moveTo>
                  <a:pt x="0" y="0"/>
                </a:moveTo>
                <a:lnTo>
                  <a:pt x="435679" y="0"/>
                </a:lnTo>
                <a:lnTo>
                  <a:pt x="435679" y="954674"/>
                </a:lnTo>
                <a:lnTo>
                  <a:pt x="0" y="954674"/>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9" id="49"/>
          <p:cNvSpPr/>
          <p:nvPr/>
        </p:nvSpPr>
        <p:spPr>
          <a:xfrm flipH="false" flipV="false" rot="0">
            <a:off x="5714680" y="3541430"/>
            <a:ext cx="1987727" cy="430072"/>
          </a:xfrm>
          <a:custGeom>
            <a:avLst/>
            <a:gdLst/>
            <a:ahLst/>
            <a:cxnLst/>
            <a:rect r="r" b="b" t="t" l="l"/>
            <a:pathLst>
              <a:path h="430072" w="1987727">
                <a:moveTo>
                  <a:pt x="0" y="0"/>
                </a:moveTo>
                <a:lnTo>
                  <a:pt x="1987727" y="0"/>
                </a:lnTo>
                <a:lnTo>
                  <a:pt x="1987727" y="430072"/>
                </a:lnTo>
                <a:lnTo>
                  <a:pt x="0" y="430072"/>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50" id="50"/>
          <p:cNvSpPr/>
          <p:nvPr/>
        </p:nvSpPr>
        <p:spPr>
          <a:xfrm flipH="true" flipV="false" rot="0">
            <a:off x="10274438" y="7675515"/>
            <a:ext cx="917594" cy="1862275"/>
          </a:xfrm>
          <a:custGeom>
            <a:avLst/>
            <a:gdLst/>
            <a:ahLst/>
            <a:cxnLst/>
            <a:rect r="r" b="b" t="t" l="l"/>
            <a:pathLst>
              <a:path h="1862275" w="917594">
                <a:moveTo>
                  <a:pt x="917594" y="0"/>
                </a:moveTo>
                <a:lnTo>
                  <a:pt x="0" y="0"/>
                </a:lnTo>
                <a:lnTo>
                  <a:pt x="0" y="1862275"/>
                </a:lnTo>
                <a:lnTo>
                  <a:pt x="917594" y="1862275"/>
                </a:lnTo>
                <a:lnTo>
                  <a:pt x="917594"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51" id="51"/>
          <p:cNvSpPr/>
          <p:nvPr/>
        </p:nvSpPr>
        <p:spPr>
          <a:xfrm flipH="false" flipV="false" rot="0">
            <a:off x="9395860" y="6446272"/>
            <a:ext cx="1132356" cy="590884"/>
          </a:xfrm>
          <a:custGeom>
            <a:avLst/>
            <a:gdLst/>
            <a:ahLst/>
            <a:cxnLst/>
            <a:rect r="r" b="b" t="t" l="l"/>
            <a:pathLst>
              <a:path h="590884" w="1132356">
                <a:moveTo>
                  <a:pt x="0" y="0"/>
                </a:moveTo>
                <a:lnTo>
                  <a:pt x="1132357" y="0"/>
                </a:lnTo>
                <a:lnTo>
                  <a:pt x="1132357" y="590884"/>
                </a:lnTo>
                <a:lnTo>
                  <a:pt x="0" y="590884"/>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2" id="52"/>
          <p:cNvSpPr/>
          <p:nvPr/>
        </p:nvSpPr>
        <p:spPr>
          <a:xfrm flipH="false" flipV="false" rot="0">
            <a:off x="5717402" y="6166816"/>
            <a:ext cx="825763" cy="1149797"/>
          </a:xfrm>
          <a:custGeom>
            <a:avLst/>
            <a:gdLst/>
            <a:ahLst/>
            <a:cxnLst/>
            <a:rect r="r" b="b" t="t" l="l"/>
            <a:pathLst>
              <a:path h="1149797" w="825763">
                <a:moveTo>
                  <a:pt x="0" y="0"/>
                </a:moveTo>
                <a:lnTo>
                  <a:pt x="825763" y="0"/>
                </a:lnTo>
                <a:lnTo>
                  <a:pt x="825763" y="1149797"/>
                </a:lnTo>
                <a:lnTo>
                  <a:pt x="0" y="1149797"/>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Freeform 53" id="53"/>
          <p:cNvSpPr/>
          <p:nvPr/>
        </p:nvSpPr>
        <p:spPr>
          <a:xfrm flipH="false" flipV="false" rot="0">
            <a:off x="14980206" y="1000330"/>
            <a:ext cx="750541" cy="433437"/>
          </a:xfrm>
          <a:custGeom>
            <a:avLst/>
            <a:gdLst/>
            <a:ahLst/>
            <a:cxnLst/>
            <a:rect r="r" b="b" t="t" l="l"/>
            <a:pathLst>
              <a:path h="433437" w="750541">
                <a:moveTo>
                  <a:pt x="0" y="0"/>
                </a:moveTo>
                <a:lnTo>
                  <a:pt x="750540" y="0"/>
                </a:lnTo>
                <a:lnTo>
                  <a:pt x="750540" y="433437"/>
                </a:lnTo>
                <a:lnTo>
                  <a:pt x="0" y="433437"/>
                </a:lnTo>
                <a:lnTo>
                  <a:pt x="0" y="0"/>
                </a:lnTo>
                <a:close/>
              </a:path>
            </a:pathLst>
          </a:custGeom>
          <a:blipFill>
            <a:blip r:embed="rId98">
              <a:extLst>
                <a:ext uri="{96DAC541-7B7A-43D3-8B79-37D633B846F1}">
                  <asvg:svgBlip xmlns:asvg="http://schemas.microsoft.com/office/drawing/2016/SVG/main" r:embed="rId99"/>
                </a:ext>
              </a:extLst>
            </a:blip>
            <a:stretch>
              <a:fillRect l="0" t="0" r="0" b="0"/>
            </a:stretch>
          </a:blipFill>
        </p:spPr>
      </p:sp>
      <p:sp>
        <p:nvSpPr>
          <p:cNvPr name="Freeform 54" id="54"/>
          <p:cNvSpPr/>
          <p:nvPr/>
        </p:nvSpPr>
        <p:spPr>
          <a:xfrm flipH="false" flipV="false" rot="0">
            <a:off x="16001863" y="1033235"/>
            <a:ext cx="541625" cy="367628"/>
          </a:xfrm>
          <a:custGeom>
            <a:avLst/>
            <a:gdLst/>
            <a:ahLst/>
            <a:cxnLst/>
            <a:rect r="r" b="b" t="t" l="l"/>
            <a:pathLst>
              <a:path h="367628" w="541625">
                <a:moveTo>
                  <a:pt x="0" y="0"/>
                </a:moveTo>
                <a:lnTo>
                  <a:pt x="541625" y="0"/>
                </a:lnTo>
                <a:lnTo>
                  <a:pt x="541625" y="367627"/>
                </a:lnTo>
                <a:lnTo>
                  <a:pt x="0" y="367627"/>
                </a:lnTo>
                <a:lnTo>
                  <a:pt x="0" y="0"/>
                </a:lnTo>
                <a:close/>
              </a:path>
            </a:pathLst>
          </a:custGeom>
          <a:blipFill>
            <a:blip r:embed="rId100">
              <a:extLst>
                <a:ext uri="{96DAC541-7B7A-43D3-8B79-37D633B846F1}">
                  <asvg:svgBlip xmlns:asvg="http://schemas.microsoft.com/office/drawing/2016/SVG/main" r:embed="rId101"/>
                </a:ext>
              </a:extLst>
            </a:blip>
            <a:stretch>
              <a:fillRect l="0" t="0" r="0" b="0"/>
            </a:stretch>
          </a:blipFill>
        </p:spPr>
      </p:sp>
      <p:sp>
        <p:nvSpPr>
          <p:cNvPr name="Freeform 55" id="55"/>
          <p:cNvSpPr/>
          <p:nvPr/>
        </p:nvSpPr>
        <p:spPr>
          <a:xfrm flipH="false" flipV="false" rot="0">
            <a:off x="9143493" y="3239802"/>
            <a:ext cx="873632" cy="1033328"/>
          </a:xfrm>
          <a:custGeom>
            <a:avLst/>
            <a:gdLst/>
            <a:ahLst/>
            <a:cxnLst/>
            <a:rect r="r" b="b" t="t" l="l"/>
            <a:pathLst>
              <a:path h="1033328" w="873632">
                <a:moveTo>
                  <a:pt x="0" y="0"/>
                </a:moveTo>
                <a:lnTo>
                  <a:pt x="873631" y="0"/>
                </a:lnTo>
                <a:lnTo>
                  <a:pt x="873631" y="1033328"/>
                </a:lnTo>
                <a:lnTo>
                  <a:pt x="0" y="1033328"/>
                </a:lnTo>
                <a:lnTo>
                  <a:pt x="0" y="0"/>
                </a:lnTo>
                <a:close/>
              </a:path>
            </a:pathLst>
          </a:custGeom>
          <a:blipFill>
            <a:blip r:embed="rId102">
              <a:extLst>
                <a:ext uri="{96DAC541-7B7A-43D3-8B79-37D633B846F1}">
                  <asvg:svgBlip xmlns:asvg="http://schemas.microsoft.com/office/drawing/2016/SVG/main" r:embed="rId103"/>
                </a:ext>
              </a:extLst>
            </a:blip>
            <a:stretch>
              <a:fillRect l="0" t="0" r="0" b="0"/>
            </a:stretch>
          </a:blipFill>
        </p:spPr>
      </p:sp>
      <p:sp>
        <p:nvSpPr>
          <p:cNvPr name="Freeform 56" id="56"/>
          <p:cNvSpPr/>
          <p:nvPr/>
        </p:nvSpPr>
        <p:spPr>
          <a:xfrm flipH="true" flipV="false" rot="0">
            <a:off x="5745298" y="7672426"/>
            <a:ext cx="910446" cy="1868453"/>
          </a:xfrm>
          <a:custGeom>
            <a:avLst/>
            <a:gdLst/>
            <a:ahLst/>
            <a:cxnLst/>
            <a:rect r="r" b="b" t="t" l="l"/>
            <a:pathLst>
              <a:path h="1868453" w="910446">
                <a:moveTo>
                  <a:pt x="910447" y="0"/>
                </a:moveTo>
                <a:lnTo>
                  <a:pt x="0" y="0"/>
                </a:lnTo>
                <a:lnTo>
                  <a:pt x="0" y="1868453"/>
                </a:lnTo>
                <a:lnTo>
                  <a:pt x="910447" y="1868453"/>
                </a:lnTo>
                <a:lnTo>
                  <a:pt x="910447" y="0"/>
                </a:lnTo>
                <a:close/>
              </a:path>
            </a:pathLst>
          </a:custGeom>
          <a:blipFill>
            <a:blip r:embed="rId104">
              <a:extLst>
                <a:ext uri="{96DAC541-7B7A-43D3-8B79-37D633B846F1}">
                  <asvg:svgBlip xmlns:asvg="http://schemas.microsoft.com/office/drawing/2016/SVG/main" r:embed="rId105"/>
                </a:ext>
              </a:extLst>
            </a:blip>
            <a:stretch>
              <a:fillRect l="0" t="0" r="0" b="0"/>
            </a:stretch>
          </a:blipFill>
        </p:spPr>
      </p:sp>
      <p:sp>
        <p:nvSpPr>
          <p:cNvPr name="Freeform 57" id="57"/>
          <p:cNvSpPr/>
          <p:nvPr/>
        </p:nvSpPr>
        <p:spPr>
          <a:xfrm flipH="false" flipV="false" rot="0">
            <a:off x="10686647" y="994512"/>
            <a:ext cx="352165" cy="445074"/>
          </a:xfrm>
          <a:custGeom>
            <a:avLst/>
            <a:gdLst/>
            <a:ahLst/>
            <a:cxnLst/>
            <a:rect r="r" b="b" t="t" l="l"/>
            <a:pathLst>
              <a:path h="445074" w="352165">
                <a:moveTo>
                  <a:pt x="0" y="0"/>
                </a:moveTo>
                <a:lnTo>
                  <a:pt x="352165" y="0"/>
                </a:lnTo>
                <a:lnTo>
                  <a:pt x="352165" y="445073"/>
                </a:lnTo>
                <a:lnTo>
                  <a:pt x="0" y="44507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a:ln cap="sq">
            <a:noFill/>
            <a:prstDash val="solid"/>
            <a:miter/>
          </a:ln>
        </p:spPr>
      </p:sp>
      <p:sp>
        <p:nvSpPr>
          <p:cNvPr name="Freeform 58" id="58"/>
          <p:cNvSpPr/>
          <p:nvPr/>
        </p:nvSpPr>
        <p:spPr>
          <a:xfrm flipH="false" flipV="false" rot="0">
            <a:off x="7598760" y="1055862"/>
            <a:ext cx="608252" cy="322374"/>
          </a:xfrm>
          <a:custGeom>
            <a:avLst/>
            <a:gdLst/>
            <a:ahLst/>
            <a:cxnLst/>
            <a:rect r="r" b="b" t="t" l="l"/>
            <a:pathLst>
              <a:path h="322374" w="608252">
                <a:moveTo>
                  <a:pt x="0" y="0"/>
                </a:moveTo>
                <a:lnTo>
                  <a:pt x="608252" y="0"/>
                </a:lnTo>
                <a:lnTo>
                  <a:pt x="608252" y="322373"/>
                </a:lnTo>
                <a:lnTo>
                  <a:pt x="0" y="322373"/>
                </a:lnTo>
                <a:lnTo>
                  <a:pt x="0" y="0"/>
                </a:lnTo>
                <a:close/>
              </a:path>
            </a:pathLst>
          </a:custGeom>
          <a:blipFill>
            <a:blip r:embed="rId106">
              <a:extLst>
                <a:ext uri="{96DAC541-7B7A-43D3-8B79-37D633B846F1}">
                  <asvg:svgBlip xmlns:asvg="http://schemas.microsoft.com/office/drawing/2016/SVG/main" r:embed="rId107"/>
                </a:ext>
              </a:extLst>
            </a:blip>
            <a:stretch>
              <a:fillRect l="0" t="0" r="0" b="0"/>
            </a:stretch>
          </a:blipFill>
          <a:ln cap="sq">
            <a:noFill/>
            <a:prstDash val="solid"/>
            <a:miter/>
          </a:ln>
        </p:spPr>
      </p:sp>
      <p:sp>
        <p:nvSpPr>
          <p:cNvPr name="Freeform 59" id="59"/>
          <p:cNvSpPr/>
          <p:nvPr/>
        </p:nvSpPr>
        <p:spPr>
          <a:xfrm flipH="false" flipV="false" rot="0">
            <a:off x="8963690" y="7675515"/>
            <a:ext cx="656875" cy="1862275"/>
          </a:xfrm>
          <a:custGeom>
            <a:avLst/>
            <a:gdLst/>
            <a:ahLst/>
            <a:cxnLst/>
            <a:rect r="r" b="b" t="t" l="l"/>
            <a:pathLst>
              <a:path h="1862275" w="656875">
                <a:moveTo>
                  <a:pt x="0" y="0"/>
                </a:moveTo>
                <a:lnTo>
                  <a:pt x="656876" y="0"/>
                </a:lnTo>
                <a:lnTo>
                  <a:pt x="656876" y="1862275"/>
                </a:lnTo>
                <a:lnTo>
                  <a:pt x="0" y="1862275"/>
                </a:lnTo>
                <a:lnTo>
                  <a:pt x="0" y="0"/>
                </a:lnTo>
                <a:close/>
              </a:path>
            </a:pathLst>
          </a:custGeom>
          <a:blipFill>
            <a:blip r:embed="rId108">
              <a:extLst>
                <a:ext uri="{96DAC541-7B7A-43D3-8B79-37D633B846F1}">
                  <asvg:svgBlip xmlns:asvg="http://schemas.microsoft.com/office/drawing/2016/SVG/main" r:embed="rId109"/>
                </a:ext>
              </a:extLst>
            </a:blip>
            <a:stretch>
              <a:fillRect l="0" t="0" r="0" b="0"/>
            </a:stretch>
          </a:blipFill>
        </p:spPr>
      </p:sp>
      <p:sp>
        <p:nvSpPr>
          <p:cNvPr name="Freeform 60" id="60"/>
          <p:cNvSpPr/>
          <p:nvPr/>
        </p:nvSpPr>
        <p:spPr>
          <a:xfrm flipH="false" flipV="false" rot="0">
            <a:off x="12443618" y="2037996"/>
            <a:ext cx="685561" cy="712776"/>
          </a:xfrm>
          <a:custGeom>
            <a:avLst/>
            <a:gdLst/>
            <a:ahLst/>
            <a:cxnLst/>
            <a:rect r="r" b="b" t="t" l="l"/>
            <a:pathLst>
              <a:path h="712776" w="685561">
                <a:moveTo>
                  <a:pt x="0" y="0"/>
                </a:moveTo>
                <a:lnTo>
                  <a:pt x="685561" y="0"/>
                </a:lnTo>
                <a:lnTo>
                  <a:pt x="685561" y="712776"/>
                </a:lnTo>
                <a:lnTo>
                  <a:pt x="0" y="712776"/>
                </a:lnTo>
                <a:lnTo>
                  <a:pt x="0" y="0"/>
                </a:lnTo>
                <a:close/>
              </a:path>
            </a:pathLst>
          </a:custGeom>
          <a:blipFill>
            <a:blip r:embed="rId110">
              <a:extLst>
                <a:ext uri="{96DAC541-7B7A-43D3-8B79-37D633B846F1}">
                  <asvg:svgBlip xmlns:asvg="http://schemas.microsoft.com/office/drawing/2016/SVG/main" r:embed="rId111"/>
                </a:ext>
              </a:extLst>
            </a:blip>
            <a:stretch>
              <a:fillRect l="0" t="0" r="0" b="0"/>
            </a:stretch>
          </a:blipFill>
          <a:ln cap="sq">
            <a:noFill/>
            <a:prstDash val="solid"/>
            <a:miter/>
          </a:ln>
        </p:spPr>
      </p:sp>
      <p:sp>
        <p:nvSpPr>
          <p:cNvPr name="Freeform 61" id="61"/>
          <p:cNvSpPr/>
          <p:nvPr/>
        </p:nvSpPr>
        <p:spPr>
          <a:xfrm flipH="false" flipV="false" rot="0">
            <a:off x="11148594" y="2091915"/>
            <a:ext cx="744332" cy="604939"/>
          </a:xfrm>
          <a:custGeom>
            <a:avLst/>
            <a:gdLst/>
            <a:ahLst/>
            <a:cxnLst/>
            <a:rect r="r" b="b" t="t" l="l"/>
            <a:pathLst>
              <a:path h="604939" w="744332">
                <a:moveTo>
                  <a:pt x="0" y="0"/>
                </a:moveTo>
                <a:lnTo>
                  <a:pt x="744332" y="0"/>
                </a:lnTo>
                <a:lnTo>
                  <a:pt x="744332" y="604939"/>
                </a:lnTo>
                <a:lnTo>
                  <a:pt x="0" y="604939"/>
                </a:lnTo>
                <a:lnTo>
                  <a:pt x="0" y="0"/>
                </a:lnTo>
                <a:close/>
              </a:path>
            </a:pathLst>
          </a:custGeom>
          <a:blipFill>
            <a:blip r:embed="rId112">
              <a:extLst>
                <a:ext uri="{96DAC541-7B7A-43D3-8B79-37D633B846F1}">
                  <asvg:svgBlip xmlns:asvg="http://schemas.microsoft.com/office/drawing/2016/SVG/main" r:embed="rId113"/>
                </a:ext>
              </a:extLst>
            </a:blip>
            <a:stretch>
              <a:fillRect l="0" t="0" r="0" b="0"/>
            </a:stretch>
          </a:blipFill>
          <a:ln cap="sq">
            <a:noFill/>
            <a:prstDash val="solid"/>
            <a:miter/>
          </a:ln>
        </p:spPr>
      </p:sp>
      <p:sp>
        <p:nvSpPr>
          <p:cNvPr name="Freeform 62" id="62"/>
          <p:cNvSpPr/>
          <p:nvPr/>
        </p:nvSpPr>
        <p:spPr>
          <a:xfrm flipH="false" flipV="false" rot="0">
            <a:off x="9940359" y="2091915"/>
            <a:ext cx="657542" cy="604939"/>
          </a:xfrm>
          <a:custGeom>
            <a:avLst/>
            <a:gdLst/>
            <a:ahLst/>
            <a:cxnLst/>
            <a:rect r="r" b="b" t="t" l="l"/>
            <a:pathLst>
              <a:path h="604939" w="657542">
                <a:moveTo>
                  <a:pt x="0" y="0"/>
                </a:moveTo>
                <a:lnTo>
                  <a:pt x="657542" y="0"/>
                </a:lnTo>
                <a:lnTo>
                  <a:pt x="657542" y="604939"/>
                </a:lnTo>
                <a:lnTo>
                  <a:pt x="0" y="604939"/>
                </a:lnTo>
                <a:lnTo>
                  <a:pt x="0" y="0"/>
                </a:lnTo>
                <a:close/>
              </a:path>
            </a:pathLst>
          </a:custGeom>
          <a:blipFill>
            <a:blip r:embed="rId114">
              <a:extLst>
                <a:ext uri="{96DAC541-7B7A-43D3-8B79-37D633B846F1}">
                  <asvg:svgBlip xmlns:asvg="http://schemas.microsoft.com/office/drawing/2016/SVG/main" r:embed="rId115"/>
                </a:ext>
              </a:extLst>
            </a:blip>
            <a:stretch>
              <a:fillRect l="0" t="0" r="0" b="0"/>
            </a:stretch>
          </a:blipFill>
          <a:ln cap="sq">
            <a:noFill/>
            <a:prstDash val="solid"/>
            <a:miter/>
          </a:ln>
        </p:spPr>
      </p:sp>
      <p:sp>
        <p:nvSpPr>
          <p:cNvPr name="Freeform 63" id="63"/>
          <p:cNvSpPr/>
          <p:nvPr/>
        </p:nvSpPr>
        <p:spPr>
          <a:xfrm flipH="false" flipV="false" rot="0">
            <a:off x="8649075" y="4648300"/>
            <a:ext cx="1616912" cy="945893"/>
          </a:xfrm>
          <a:custGeom>
            <a:avLst/>
            <a:gdLst/>
            <a:ahLst/>
            <a:cxnLst/>
            <a:rect r="r" b="b" t="t" l="l"/>
            <a:pathLst>
              <a:path h="945893" w="1616912">
                <a:moveTo>
                  <a:pt x="0" y="0"/>
                </a:moveTo>
                <a:lnTo>
                  <a:pt x="1616912" y="0"/>
                </a:lnTo>
                <a:lnTo>
                  <a:pt x="1616912" y="945893"/>
                </a:lnTo>
                <a:lnTo>
                  <a:pt x="0" y="945893"/>
                </a:lnTo>
                <a:lnTo>
                  <a:pt x="0" y="0"/>
                </a:lnTo>
                <a:close/>
              </a:path>
            </a:pathLst>
          </a:custGeom>
          <a:blipFill>
            <a:blip r:embed="rId116">
              <a:extLst>
                <a:ext uri="{96DAC541-7B7A-43D3-8B79-37D633B846F1}">
                  <asvg:svgBlip xmlns:asvg="http://schemas.microsoft.com/office/drawing/2016/SVG/main" r:embed="rId117"/>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sp>
        <p:nvSpPr>
          <p:cNvPr name="Freeform 11" id="11"/>
          <p:cNvSpPr/>
          <p:nvPr/>
        </p:nvSpPr>
        <p:spPr>
          <a:xfrm flipH="false" flipV="false" rot="0">
            <a:off x="3087547" y="3277762"/>
            <a:ext cx="4674248" cy="1168562"/>
          </a:xfrm>
          <a:custGeom>
            <a:avLst/>
            <a:gdLst/>
            <a:ahLst/>
            <a:cxnLst/>
            <a:rect r="r" b="b" t="t" l="l"/>
            <a:pathLst>
              <a:path h="1168562" w="4674248">
                <a:moveTo>
                  <a:pt x="0" y="0"/>
                </a:moveTo>
                <a:lnTo>
                  <a:pt x="4674248" y="0"/>
                </a:lnTo>
                <a:lnTo>
                  <a:pt x="4674248" y="1168562"/>
                </a:lnTo>
                <a:lnTo>
                  <a:pt x="0" y="1168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561607" y="1476627"/>
            <a:ext cx="7726128" cy="1015998"/>
          </a:xfrm>
          <a:prstGeom prst="rect">
            <a:avLst/>
          </a:prstGeom>
        </p:spPr>
        <p:txBody>
          <a:bodyPr anchor="t" rtlCol="false" tIns="0" lIns="0" bIns="0" rIns="0">
            <a:spAutoFit/>
          </a:bodyPr>
          <a:lstStyle/>
          <a:p>
            <a:pPr algn="ctr" marL="0" indent="0" lvl="0">
              <a:lnSpc>
                <a:spcPts val="7599"/>
              </a:lnSpc>
              <a:spcBef>
                <a:spcPct val="0"/>
              </a:spcBef>
            </a:pPr>
            <a:r>
              <a:rPr lang="en-US" sz="7999" strike="noStrike" u="none">
                <a:solidFill>
                  <a:srgbClr val="F1E894"/>
                </a:solidFill>
                <a:latin typeface="Paytone One"/>
                <a:ea typeface="Paytone One"/>
                <a:cs typeface="Paytone One"/>
                <a:sym typeface="Paytone One"/>
              </a:rPr>
              <a:t>Credits</a:t>
            </a:r>
          </a:p>
        </p:txBody>
      </p:sp>
      <p:sp>
        <p:nvSpPr>
          <p:cNvPr name="TextBox 13" id="13"/>
          <p:cNvSpPr txBox="true"/>
          <p:nvPr/>
        </p:nvSpPr>
        <p:spPr>
          <a:xfrm rot="0">
            <a:off x="1986562" y="4874949"/>
            <a:ext cx="6685994" cy="870732"/>
          </a:xfrm>
          <a:prstGeom prst="rect">
            <a:avLst/>
          </a:prstGeom>
        </p:spPr>
        <p:txBody>
          <a:bodyPr anchor="t" rtlCol="false" tIns="0" lIns="0" bIns="0" rIns="0">
            <a:spAutoFit/>
          </a:bodyPr>
          <a:lstStyle/>
          <a:p>
            <a:pPr algn="ctr" marL="0" indent="0" lvl="0">
              <a:lnSpc>
                <a:spcPts val="3460"/>
              </a:lnSpc>
              <a:spcBef>
                <a:spcPct val="0"/>
              </a:spcBef>
            </a:pPr>
            <a:r>
              <a:rPr lang="en-US" b="true" sz="2662" strike="noStrike" u="none">
                <a:solidFill>
                  <a:srgbClr val="FFFFFF"/>
                </a:solidFill>
                <a:latin typeface="Nunito Bold"/>
                <a:ea typeface="Nunito Bold"/>
                <a:cs typeface="Nunito Bold"/>
                <a:sym typeface="Nunito Bold"/>
              </a:rPr>
              <a:t>This presentation template is free for everyone to use thanks to the following:</a:t>
            </a:r>
          </a:p>
        </p:txBody>
      </p:sp>
      <p:sp>
        <p:nvSpPr>
          <p:cNvPr name="TextBox 14" id="14"/>
          <p:cNvSpPr txBox="true"/>
          <p:nvPr/>
        </p:nvSpPr>
        <p:spPr>
          <a:xfrm rot="0">
            <a:off x="2176786" y="5986907"/>
            <a:ext cx="6495769" cy="1183004"/>
          </a:xfrm>
          <a:prstGeom prst="rect">
            <a:avLst/>
          </a:prstGeom>
        </p:spPr>
        <p:txBody>
          <a:bodyPr anchor="t" rtlCol="false" tIns="0" lIns="0" bIns="0" rIns="0">
            <a:spAutoFit/>
          </a:bodyPr>
          <a:lstStyle/>
          <a:p>
            <a:pPr algn="ctr" marL="0" indent="0" lvl="1">
              <a:lnSpc>
                <a:spcPts val="4950"/>
              </a:lnSpc>
            </a:pPr>
            <a:r>
              <a:rPr lang="en-US" sz="2200" strike="noStrike" u="none">
                <a:solidFill>
                  <a:srgbClr val="FFFFFF"/>
                </a:solidFill>
                <a:latin typeface="Nunito"/>
                <a:ea typeface="Nunito"/>
                <a:cs typeface="Nunito"/>
                <a:sym typeface="Nunito"/>
              </a:rPr>
              <a:t>SlidesCarnival for the presentation template</a:t>
            </a:r>
          </a:p>
          <a:p>
            <a:pPr algn="ctr" marL="0" indent="0" lvl="1">
              <a:lnSpc>
                <a:spcPts val="4950"/>
              </a:lnSpc>
            </a:pPr>
            <a:r>
              <a:rPr lang="en-US" sz="2200" strike="noStrike" u="none">
                <a:solidFill>
                  <a:srgbClr val="FFFFFF"/>
                </a:solidFill>
                <a:latin typeface="Nunito"/>
                <a:ea typeface="Nunito"/>
                <a:cs typeface="Nunito"/>
                <a:sym typeface="Nunito"/>
              </a:rPr>
              <a:t>Pexels for the photos</a:t>
            </a:r>
          </a:p>
        </p:txBody>
      </p:sp>
      <p:sp>
        <p:nvSpPr>
          <p:cNvPr name="TextBox 15" id="15"/>
          <p:cNvSpPr txBox="true"/>
          <p:nvPr/>
        </p:nvSpPr>
        <p:spPr>
          <a:xfrm rot="0">
            <a:off x="2176786" y="7687336"/>
            <a:ext cx="6495769" cy="777240"/>
          </a:xfrm>
          <a:prstGeom prst="rect">
            <a:avLst/>
          </a:prstGeom>
        </p:spPr>
        <p:txBody>
          <a:bodyPr anchor="t" rtlCol="false" tIns="0" lIns="0" bIns="0" rIns="0">
            <a:spAutoFit/>
          </a:bodyPr>
          <a:lstStyle/>
          <a:p>
            <a:pPr algn="ctr" marL="0" indent="0" lvl="0">
              <a:lnSpc>
                <a:spcPts val="6479"/>
              </a:lnSpc>
              <a:spcBef>
                <a:spcPct val="0"/>
              </a:spcBef>
            </a:pPr>
            <a:r>
              <a:rPr lang="en-US" sz="4499" strike="noStrike" u="none">
                <a:solidFill>
                  <a:srgbClr val="7BCFFB"/>
                </a:solidFill>
                <a:latin typeface="Paytone One"/>
                <a:ea typeface="Paytone One"/>
                <a:cs typeface="Paytone One"/>
                <a:sym typeface="Paytone One"/>
              </a:rPr>
              <a:t>Happy designing! </a:t>
            </a:r>
          </a:p>
        </p:txBody>
      </p:sp>
      <p:grpSp>
        <p:nvGrpSpPr>
          <p:cNvPr name="Group 16" id="16"/>
          <p:cNvGrpSpPr>
            <a:grpSpLocks noChangeAspect="true"/>
          </p:cNvGrpSpPr>
          <p:nvPr/>
        </p:nvGrpSpPr>
        <p:grpSpPr>
          <a:xfrm rot="0">
            <a:off x="10255071" y="1884613"/>
            <a:ext cx="6042542" cy="604254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8"/>
              <a:stretch>
                <a:fillRect l="-48297" t="-10746" r="-17821"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sp>
        <p:nvSpPr>
          <p:cNvPr name="TextBox 11" id="11"/>
          <p:cNvSpPr txBox="true"/>
          <p:nvPr/>
        </p:nvSpPr>
        <p:spPr>
          <a:xfrm rot="0">
            <a:off x="3206399" y="1504361"/>
            <a:ext cx="11875201" cy="1004909"/>
          </a:xfrm>
          <a:prstGeom prst="rect">
            <a:avLst/>
          </a:prstGeom>
        </p:spPr>
        <p:txBody>
          <a:bodyPr anchor="t" rtlCol="false" tIns="0" lIns="0" bIns="0" rIns="0">
            <a:spAutoFit/>
          </a:bodyPr>
          <a:lstStyle/>
          <a:p>
            <a:pPr algn="ctr" marL="0" indent="0" lvl="0">
              <a:lnSpc>
                <a:spcPts val="7864"/>
              </a:lnSpc>
              <a:spcBef>
                <a:spcPct val="0"/>
              </a:spcBef>
            </a:pPr>
            <a:r>
              <a:rPr lang="en-US" sz="7085" strike="noStrike" u="none">
                <a:solidFill>
                  <a:srgbClr val="F1E894"/>
                </a:solidFill>
                <a:latin typeface="Paytone One"/>
                <a:ea typeface="Paytone One"/>
                <a:cs typeface="Paytone One"/>
                <a:sym typeface="Paytone One"/>
              </a:rPr>
              <a:t>Add an Agenda Page</a:t>
            </a:r>
          </a:p>
        </p:txBody>
      </p:sp>
      <p:sp>
        <p:nvSpPr>
          <p:cNvPr name="TextBox 12" id="12"/>
          <p:cNvSpPr txBox="true"/>
          <p:nvPr/>
        </p:nvSpPr>
        <p:spPr>
          <a:xfrm rot="0">
            <a:off x="1853691" y="6055029"/>
            <a:ext cx="4301520" cy="485775"/>
          </a:xfrm>
          <a:prstGeom prst="rect">
            <a:avLst/>
          </a:prstGeom>
        </p:spPr>
        <p:txBody>
          <a:bodyPr anchor="t" rtlCol="false" tIns="0" lIns="0" bIns="0" rIns="0">
            <a:spAutoFit/>
          </a:bodyPr>
          <a:lstStyle/>
          <a:p>
            <a:pPr algn="ctr" marL="0" indent="0" lvl="0">
              <a:lnSpc>
                <a:spcPts val="3900"/>
              </a:lnSpc>
              <a:spcBef>
                <a:spcPct val="0"/>
              </a:spcBef>
            </a:pPr>
            <a:r>
              <a:rPr lang="en-US" b="true" sz="3000">
                <a:solidFill>
                  <a:srgbClr val="FFFFFF"/>
                </a:solidFill>
                <a:latin typeface="Nunito Bold"/>
                <a:ea typeface="Nunito Bold"/>
                <a:cs typeface="Nunito Bold"/>
                <a:sym typeface="Nunito Bold"/>
              </a:rPr>
              <a:t>CLUB OVERVIEW</a:t>
            </a:r>
          </a:p>
        </p:txBody>
      </p:sp>
      <p:sp>
        <p:nvSpPr>
          <p:cNvPr name="Freeform 13" id="13"/>
          <p:cNvSpPr/>
          <p:nvPr/>
        </p:nvSpPr>
        <p:spPr>
          <a:xfrm flipH="false" flipV="false" rot="0">
            <a:off x="201351" y="5788821"/>
            <a:ext cx="2060370" cy="4801709"/>
          </a:xfrm>
          <a:custGeom>
            <a:avLst/>
            <a:gdLst/>
            <a:ahLst/>
            <a:cxnLst/>
            <a:rect r="r" b="b" t="t" l="l"/>
            <a:pathLst>
              <a:path h="4801709" w="2060370">
                <a:moveTo>
                  <a:pt x="0" y="0"/>
                </a:moveTo>
                <a:lnTo>
                  <a:pt x="2060370" y="0"/>
                </a:lnTo>
                <a:lnTo>
                  <a:pt x="2060370" y="4801709"/>
                </a:lnTo>
                <a:lnTo>
                  <a:pt x="0" y="48017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745763" y="3383308"/>
            <a:ext cx="2517377" cy="2480760"/>
          </a:xfrm>
          <a:custGeom>
            <a:avLst/>
            <a:gdLst/>
            <a:ahLst/>
            <a:cxnLst/>
            <a:rect r="r" b="b" t="t" l="l"/>
            <a:pathLst>
              <a:path h="2480760" w="2517377">
                <a:moveTo>
                  <a:pt x="0" y="0"/>
                </a:moveTo>
                <a:lnTo>
                  <a:pt x="2517377" y="0"/>
                </a:lnTo>
                <a:lnTo>
                  <a:pt x="2517377" y="2480760"/>
                </a:lnTo>
                <a:lnTo>
                  <a:pt x="0" y="24807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7745446" y="3383308"/>
            <a:ext cx="2797109" cy="2405513"/>
          </a:xfrm>
          <a:custGeom>
            <a:avLst/>
            <a:gdLst/>
            <a:ahLst/>
            <a:cxnLst/>
            <a:rect r="r" b="b" t="t" l="l"/>
            <a:pathLst>
              <a:path h="2405513" w="2797109">
                <a:moveTo>
                  <a:pt x="0" y="0"/>
                </a:moveTo>
                <a:lnTo>
                  <a:pt x="2797108" y="0"/>
                </a:lnTo>
                <a:lnTo>
                  <a:pt x="2797108" y="2405513"/>
                </a:lnTo>
                <a:lnTo>
                  <a:pt x="0" y="2405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6" id="16"/>
          <p:cNvSpPr/>
          <p:nvPr/>
        </p:nvSpPr>
        <p:spPr>
          <a:xfrm flipH="false" flipV="false" rot="0">
            <a:off x="13235528" y="3383308"/>
            <a:ext cx="2584048" cy="2405513"/>
          </a:xfrm>
          <a:custGeom>
            <a:avLst/>
            <a:gdLst/>
            <a:ahLst/>
            <a:cxnLst/>
            <a:rect r="r" b="b" t="t" l="l"/>
            <a:pathLst>
              <a:path h="2405513" w="2584048">
                <a:moveTo>
                  <a:pt x="0" y="0"/>
                </a:moveTo>
                <a:lnTo>
                  <a:pt x="2584048" y="0"/>
                </a:lnTo>
                <a:lnTo>
                  <a:pt x="2584048" y="2405513"/>
                </a:lnTo>
                <a:lnTo>
                  <a:pt x="0" y="24055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7" id="17"/>
          <p:cNvSpPr txBox="true"/>
          <p:nvPr/>
        </p:nvSpPr>
        <p:spPr>
          <a:xfrm rot="0">
            <a:off x="3266796" y="4007418"/>
            <a:ext cx="1475310" cy="1004909"/>
          </a:xfrm>
          <a:prstGeom prst="rect">
            <a:avLst/>
          </a:prstGeom>
        </p:spPr>
        <p:txBody>
          <a:bodyPr anchor="t" rtlCol="false" tIns="0" lIns="0" bIns="0" rIns="0">
            <a:spAutoFit/>
          </a:bodyPr>
          <a:lstStyle/>
          <a:p>
            <a:pPr algn="ctr" marL="0" indent="0" lvl="0">
              <a:lnSpc>
                <a:spcPts val="7864"/>
              </a:lnSpc>
              <a:spcBef>
                <a:spcPct val="0"/>
              </a:spcBef>
            </a:pPr>
            <a:r>
              <a:rPr lang="en-US" sz="7085" strike="noStrike" u="none">
                <a:solidFill>
                  <a:srgbClr val="7BCFFB"/>
                </a:solidFill>
                <a:latin typeface="Paytone One"/>
                <a:ea typeface="Paytone One"/>
                <a:cs typeface="Paytone One"/>
                <a:sym typeface="Paytone One"/>
              </a:rPr>
              <a:t>01</a:t>
            </a:r>
          </a:p>
        </p:txBody>
      </p:sp>
      <p:sp>
        <p:nvSpPr>
          <p:cNvPr name="TextBox 18" id="18"/>
          <p:cNvSpPr txBox="true"/>
          <p:nvPr/>
        </p:nvSpPr>
        <p:spPr>
          <a:xfrm rot="0">
            <a:off x="8406345" y="4007418"/>
            <a:ext cx="1475310" cy="1004909"/>
          </a:xfrm>
          <a:prstGeom prst="rect">
            <a:avLst/>
          </a:prstGeom>
        </p:spPr>
        <p:txBody>
          <a:bodyPr anchor="t" rtlCol="false" tIns="0" lIns="0" bIns="0" rIns="0">
            <a:spAutoFit/>
          </a:bodyPr>
          <a:lstStyle/>
          <a:p>
            <a:pPr algn="ctr" marL="0" indent="0" lvl="0">
              <a:lnSpc>
                <a:spcPts val="7864"/>
              </a:lnSpc>
              <a:spcBef>
                <a:spcPct val="0"/>
              </a:spcBef>
            </a:pPr>
            <a:r>
              <a:rPr lang="en-US" sz="7085" strike="noStrike" u="none">
                <a:solidFill>
                  <a:srgbClr val="7BCFFB"/>
                </a:solidFill>
                <a:latin typeface="Paytone One"/>
                <a:ea typeface="Paytone One"/>
                <a:cs typeface="Paytone One"/>
                <a:sym typeface="Paytone One"/>
              </a:rPr>
              <a:t>02</a:t>
            </a:r>
          </a:p>
        </p:txBody>
      </p:sp>
      <p:sp>
        <p:nvSpPr>
          <p:cNvPr name="TextBox 19" id="19"/>
          <p:cNvSpPr txBox="true"/>
          <p:nvPr/>
        </p:nvSpPr>
        <p:spPr>
          <a:xfrm rot="0">
            <a:off x="13789897" y="4007418"/>
            <a:ext cx="1475310" cy="1004909"/>
          </a:xfrm>
          <a:prstGeom prst="rect">
            <a:avLst/>
          </a:prstGeom>
        </p:spPr>
        <p:txBody>
          <a:bodyPr anchor="t" rtlCol="false" tIns="0" lIns="0" bIns="0" rIns="0">
            <a:spAutoFit/>
          </a:bodyPr>
          <a:lstStyle/>
          <a:p>
            <a:pPr algn="ctr" marL="0" indent="0" lvl="0">
              <a:lnSpc>
                <a:spcPts val="7864"/>
              </a:lnSpc>
              <a:spcBef>
                <a:spcPct val="0"/>
              </a:spcBef>
            </a:pPr>
            <a:r>
              <a:rPr lang="en-US" sz="7085" strike="noStrike" u="none">
                <a:solidFill>
                  <a:srgbClr val="7BCFFB"/>
                </a:solidFill>
                <a:latin typeface="Paytone One"/>
                <a:ea typeface="Paytone One"/>
                <a:cs typeface="Paytone One"/>
                <a:sym typeface="Paytone One"/>
              </a:rPr>
              <a:t>03</a:t>
            </a:r>
          </a:p>
        </p:txBody>
      </p:sp>
      <p:sp>
        <p:nvSpPr>
          <p:cNvPr name="TextBox 20" id="20"/>
          <p:cNvSpPr txBox="true"/>
          <p:nvPr/>
        </p:nvSpPr>
        <p:spPr>
          <a:xfrm rot="0">
            <a:off x="2777084" y="6690557"/>
            <a:ext cx="2454734" cy="715010"/>
          </a:xfrm>
          <a:prstGeom prst="rect">
            <a:avLst/>
          </a:prstGeom>
        </p:spPr>
        <p:txBody>
          <a:bodyPr anchor="t" rtlCol="false" tIns="0" lIns="0" bIns="0" rIns="0">
            <a:spAutoFit/>
          </a:bodyPr>
          <a:lstStyle/>
          <a:p>
            <a:pPr algn="ctr" marL="0" indent="0" lvl="1">
              <a:lnSpc>
                <a:spcPts val="2860"/>
              </a:lnSpc>
            </a:pPr>
            <a:r>
              <a:rPr lang="en-US" sz="2200" strike="noStrike">
                <a:solidFill>
                  <a:srgbClr val="FFFFFF"/>
                </a:solidFill>
                <a:latin typeface="Nunito"/>
                <a:ea typeface="Nunito"/>
                <a:cs typeface="Nunito"/>
                <a:sym typeface="Nunito"/>
              </a:rPr>
              <a:t>You can describe the agenda here</a:t>
            </a:r>
          </a:p>
        </p:txBody>
      </p:sp>
      <p:sp>
        <p:nvSpPr>
          <p:cNvPr name="TextBox 21" id="21"/>
          <p:cNvSpPr txBox="true"/>
          <p:nvPr/>
        </p:nvSpPr>
        <p:spPr>
          <a:xfrm rot="0">
            <a:off x="7916633" y="6690557"/>
            <a:ext cx="2454734" cy="715010"/>
          </a:xfrm>
          <a:prstGeom prst="rect">
            <a:avLst/>
          </a:prstGeom>
        </p:spPr>
        <p:txBody>
          <a:bodyPr anchor="t" rtlCol="false" tIns="0" lIns="0" bIns="0" rIns="0">
            <a:spAutoFit/>
          </a:bodyPr>
          <a:lstStyle/>
          <a:p>
            <a:pPr algn="ctr" marL="0" indent="0" lvl="1">
              <a:lnSpc>
                <a:spcPts val="2860"/>
              </a:lnSpc>
            </a:pPr>
            <a:r>
              <a:rPr lang="en-US" sz="2200" strike="noStrike">
                <a:solidFill>
                  <a:srgbClr val="FFFFFF"/>
                </a:solidFill>
                <a:latin typeface="Nunito"/>
                <a:ea typeface="Nunito"/>
                <a:cs typeface="Nunito"/>
                <a:sym typeface="Nunito"/>
              </a:rPr>
              <a:t>You can describe the agenda here</a:t>
            </a:r>
          </a:p>
        </p:txBody>
      </p:sp>
      <p:sp>
        <p:nvSpPr>
          <p:cNvPr name="TextBox 22" id="22"/>
          <p:cNvSpPr txBox="true"/>
          <p:nvPr/>
        </p:nvSpPr>
        <p:spPr>
          <a:xfrm rot="0">
            <a:off x="13300185" y="6690557"/>
            <a:ext cx="2454734" cy="715010"/>
          </a:xfrm>
          <a:prstGeom prst="rect">
            <a:avLst/>
          </a:prstGeom>
        </p:spPr>
        <p:txBody>
          <a:bodyPr anchor="t" rtlCol="false" tIns="0" lIns="0" bIns="0" rIns="0">
            <a:spAutoFit/>
          </a:bodyPr>
          <a:lstStyle/>
          <a:p>
            <a:pPr algn="ctr" marL="0" indent="0" lvl="1">
              <a:lnSpc>
                <a:spcPts val="2860"/>
              </a:lnSpc>
            </a:pPr>
            <a:r>
              <a:rPr lang="en-US" sz="2200" strike="noStrike">
                <a:solidFill>
                  <a:srgbClr val="FFFFFF"/>
                </a:solidFill>
                <a:latin typeface="Nunito"/>
                <a:ea typeface="Nunito"/>
                <a:cs typeface="Nunito"/>
                <a:sym typeface="Nunito"/>
              </a:rPr>
              <a:t>You can describe the agenda here</a:t>
            </a:r>
          </a:p>
        </p:txBody>
      </p:sp>
      <p:sp>
        <p:nvSpPr>
          <p:cNvPr name="TextBox 23" id="23"/>
          <p:cNvSpPr txBox="true"/>
          <p:nvPr/>
        </p:nvSpPr>
        <p:spPr>
          <a:xfrm rot="0">
            <a:off x="7451559" y="6055029"/>
            <a:ext cx="3384882" cy="485775"/>
          </a:xfrm>
          <a:prstGeom prst="rect">
            <a:avLst/>
          </a:prstGeom>
        </p:spPr>
        <p:txBody>
          <a:bodyPr anchor="t" rtlCol="false" tIns="0" lIns="0" bIns="0" rIns="0">
            <a:spAutoFit/>
          </a:bodyPr>
          <a:lstStyle/>
          <a:p>
            <a:pPr algn="ctr" marL="0" indent="0" lvl="0">
              <a:lnSpc>
                <a:spcPts val="3900"/>
              </a:lnSpc>
              <a:spcBef>
                <a:spcPct val="0"/>
              </a:spcBef>
            </a:pPr>
            <a:r>
              <a:rPr lang="en-US" b="true" sz="3000">
                <a:solidFill>
                  <a:srgbClr val="FFFFFF"/>
                </a:solidFill>
                <a:latin typeface="Nunito Bold"/>
                <a:ea typeface="Nunito Bold"/>
                <a:cs typeface="Nunito Bold"/>
                <a:sym typeface="Nunito Bold"/>
              </a:rPr>
              <a:t>OUR PROGRAMS</a:t>
            </a:r>
          </a:p>
        </p:txBody>
      </p:sp>
      <p:sp>
        <p:nvSpPr>
          <p:cNvPr name="TextBox 24" id="24"/>
          <p:cNvSpPr txBox="true"/>
          <p:nvPr/>
        </p:nvSpPr>
        <p:spPr>
          <a:xfrm rot="0">
            <a:off x="12664762" y="6055029"/>
            <a:ext cx="3725581" cy="485775"/>
          </a:xfrm>
          <a:prstGeom prst="rect">
            <a:avLst/>
          </a:prstGeom>
        </p:spPr>
        <p:txBody>
          <a:bodyPr anchor="t" rtlCol="false" tIns="0" lIns="0" bIns="0" rIns="0">
            <a:spAutoFit/>
          </a:bodyPr>
          <a:lstStyle/>
          <a:p>
            <a:pPr algn="ctr" marL="0" indent="0" lvl="0">
              <a:lnSpc>
                <a:spcPts val="3900"/>
              </a:lnSpc>
              <a:spcBef>
                <a:spcPct val="0"/>
              </a:spcBef>
            </a:pPr>
            <a:r>
              <a:rPr lang="en-US" b="true" sz="3000">
                <a:solidFill>
                  <a:srgbClr val="FFFFFF"/>
                </a:solidFill>
                <a:latin typeface="Nunito Bold"/>
                <a:ea typeface="Nunito Bold"/>
                <a:cs typeface="Nunito Bold"/>
                <a:sym typeface="Nunito Bold"/>
              </a:rPr>
              <a:t>ENROLLMENT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F3F3F"/>
        </a:solidFill>
      </p:bgPr>
    </p:bg>
    <p:spTree>
      <p:nvGrpSpPr>
        <p:cNvPr id="1" name=""/>
        <p:cNvGrpSpPr/>
        <p:nvPr/>
      </p:nvGrpSpPr>
      <p:grpSpPr>
        <a:xfrm>
          <a:off x="0" y="0"/>
          <a:ext cx="0" cy="0"/>
          <a:chOff x="0" y="0"/>
          <a:chExt cx="0" cy="0"/>
        </a:xfrm>
      </p:grpSpPr>
      <p:sp>
        <p:nvSpPr>
          <p:cNvPr name="Freeform 2" id="2"/>
          <p:cNvSpPr/>
          <p:nvPr/>
        </p:nvSpPr>
        <p:spPr>
          <a:xfrm flipH="false" flipV="false" rot="0">
            <a:off x="-181563" y="-1936369"/>
            <a:ext cx="18614433" cy="13470080"/>
          </a:xfrm>
          <a:custGeom>
            <a:avLst/>
            <a:gdLst/>
            <a:ahLst/>
            <a:cxnLst/>
            <a:rect r="r" b="b" t="t" l="l"/>
            <a:pathLst>
              <a:path h="13470080" w="18614433">
                <a:moveTo>
                  <a:pt x="0" y="0"/>
                </a:moveTo>
                <a:lnTo>
                  <a:pt x="18614433" y="0"/>
                </a:lnTo>
                <a:lnTo>
                  <a:pt x="18614433" y="13470080"/>
                </a:lnTo>
                <a:lnTo>
                  <a:pt x="0" y="13470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58739" y="838200"/>
            <a:ext cx="9370522" cy="10287000"/>
          </a:xfrm>
          <a:custGeom>
            <a:avLst/>
            <a:gdLst/>
            <a:ahLst/>
            <a:cxnLst/>
            <a:rect r="r" b="b" t="t" l="l"/>
            <a:pathLst>
              <a:path h="10287000" w="9370522">
                <a:moveTo>
                  <a:pt x="0" y="0"/>
                </a:moveTo>
                <a:lnTo>
                  <a:pt x="9370522" y="0"/>
                </a:lnTo>
                <a:lnTo>
                  <a:pt x="9370522"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139955" y="2039669"/>
            <a:ext cx="5545112" cy="12448211"/>
          </a:xfrm>
          <a:custGeom>
            <a:avLst/>
            <a:gdLst/>
            <a:ahLst/>
            <a:cxnLst/>
            <a:rect r="r" b="b" t="t" l="l"/>
            <a:pathLst>
              <a:path h="12448211" w="5545112">
                <a:moveTo>
                  <a:pt x="5545112" y="0"/>
                </a:moveTo>
                <a:lnTo>
                  <a:pt x="0" y="0"/>
                </a:lnTo>
                <a:lnTo>
                  <a:pt x="0" y="12448212"/>
                </a:lnTo>
                <a:lnTo>
                  <a:pt x="5545112" y="12448212"/>
                </a:lnTo>
                <a:lnTo>
                  <a:pt x="554511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98385" y="5692025"/>
            <a:ext cx="3731375" cy="5143500"/>
          </a:xfrm>
          <a:custGeom>
            <a:avLst/>
            <a:gdLst/>
            <a:ahLst/>
            <a:cxnLst/>
            <a:rect r="r" b="b" t="t" l="l"/>
            <a:pathLst>
              <a:path h="5143500" w="3731375">
                <a:moveTo>
                  <a:pt x="0" y="0"/>
                </a:moveTo>
                <a:lnTo>
                  <a:pt x="3731375" y="0"/>
                </a:lnTo>
                <a:lnTo>
                  <a:pt x="3731375" y="5143500"/>
                </a:lnTo>
                <a:lnTo>
                  <a:pt x="0" y="51435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93165" y="1028700"/>
            <a:ext cx="5243730" cy="3498998"/>
          </a:xfrm>
          <a:custGeom>
            <a:avLst/>
            <a:gdLst/>
            <a:ahLst/>
            <a:cxnLst/>
            <a:rect r="r" b="b" t="t" l="l"/>
            <a:pathLst>
              <a:path h="3498998" w="5243730">
                <a:moveTo>
                  <a:pt x="0" y="0"/>
                </a:moveTo>
                <a:lnTo>
                  <a:pt x="5243730" y="0"/>
                </a:lnTo>
                <a:lnTo>
                  <a:pt x="5243730" y="3498998"/>
                </a:lnTo>
                <a:lnTo>
                  <a:pt x="0" y="34989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5711321" y="3997305"/>
            <a:ext cx="6865358" cy="2400935"/>
          </a:xfrm>
          <a:prstGeom prst="rect">
            <a:avLst/>
          </a:prstGeom>
        </p:spPr>
        <p:txBody>
          <a:bodyPr anchor="t" rtlCol="false" tIns="0" lIns="0" bIns="0" rIns="0">
            <a:spAutoFit/>
          </a:bodyPr>
          <a:lstStyle/>
          <a:p>
            <a:pPr algn="ctr">
              <a:lnSpc>
                <a:spcPts val="9520"/>
              </a:lnSpc>
            </a:pPr>
            <a:r>
              <a:rPr lang="en-US" sz="8000">
                <a:solidFill>
                  <a:srgbClr val="FFFFFF"/>
                </a:solidFill>
                <a:latin typeface="Paytone One"/>
                <a:ea typeface="Paytone One"/>
                <a:cs typeface="Paytone One"/>
                <a:sym typeface="Paytone One"/>
              </a:rPr>
              <a:t>CLUB</a:t>
            </a:r>
          </a:p>
          <a:p>
            <a:pPr algn="ctr" marL="0" indent="0" lvl="0">
              <a:lnSpc>
                <a:spcPts val="9520"/>
              </a:lnSpc>
            </a:pPr>
            <a:r>
              <a:rPr lang="en-US" sz="8000">
                <a:solidFill>
                  <a:srgbClr val="FFFFFF"/>
                </a:solidFill>
                <a:latin typeface="Paytone One"/>
                <a:ea typeface="Paytone One"/>
                <a:cs typeface="Paytone One"/>
                <a:sym typeface="Paytone One"/>
              </a:rPr>
              <a:t>OVERVIEW</a:t>
            </a:r>
          </a:p>
        </p:txBody>
      </p:sp>
      <p:sp>
        <p:nvSpPr>
          <p:cNvPr name="TextBox 8" id="8"/>
          <p:cNvSpPr txBox="true"/>
          <p:nvPr/>
        </p:nvSpPr>
        <p:spPr>
          <a:xfrm rot="0">
            <a:off x="7093537" y="1670321"/>
            <a:ext cx="4100926" cy="2230174"/>
          </a:xfrm>
          <a:prstGeom prst="rect">
            <a:avLst/>
          </a:prstGeom>
        </p:spPr>
        <p:txBody>
          <a:bodyPr anchor="t" rtlCol="false" tIns="0" lIns="0" bIns="0" rIns="0">
            <a:spAutoFit/>
          </a:bodyPr>
          <a:lstStyle/>
          <a:p>
            <a:pPr algn="ctr" marL="0" indent="0" lvl="0">
              <a:lnSpc>
                <a:spcPts val="17237"/>
              </a:lnSpc>
              <a:spcBef>
                <a:spcPct val="0"/>
              </a:spcBef>
            </a:pPr>
            <a:r>
              <a:rPr lang="en-US" sz="15529">
                <a:solidFill>
                  <a:srgbClr val="F1E894"/>
                </a:solidFill>
                <a:latin typeface="Paytone One"/>
                <a:ea typeface="Paytone One"/>
                <a:cs typeface="Paytone One"/>
                <a:sym typeface="Paytone One"/>
              </a:rPr>
              <a:t>01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grpSp>
        <p:nvGrpSpPr>
          <p:cNvPr name="Group 11" id="11"/>
          <p:cNvGrpSpPr/>
          <p:nvPr/>
        </p:nvGrpSpPr>
        <p:grpSpPr>
          <a:xfrm rot="0">
            <a:off x="779659" y="750923"/>
            <a:ext cx="16728683" cy="5067588"/>
            <a:chOff x="0" y="0"/>
            <a:chExt cx="4405908" cy="1334673"/>
          </a:xfrm>
        </p:grpSpPr>
        <p:sp>
          <p:nvSpPr>
            <p:cNvPr name="Freeform 12" id="12"/>
            <p:cNvSpPr/>
            <p:nvPr/>
          </p:nvSpPr>
          <p:spPr>
            <a:xfrm flipH="false" flipV="false" rot="0">
              <a:off x="0" y="0"/>
              <a:ext cx="4405908" cy="1334673"/>
            </a:xfrm>
            <a:custGeom>
              <a:avLst/>
              <a:gdLst/>
              <a:ahLst/>
              <a:cxnLst/>
              <a:rect r="r" b="b" t="t" l="l"/>
              <a:pathLst>
                <a:path h="1334673" w="4405908">
                  <a:moveTo>
                    <a:pt x="0" y="0"/>
                  </a:moveTo>
                  <a:lnTo>
                    <a:pt x="4405908" y="0"/>
                  </a:lnTo>
                  <a:lnTo>
                    <a:pt x="4405908" y="1334673"/>
                  </a:lnTo>
                  <a:lnTo>
                    <a:pt x="0" y="1334673"/>
                  </a:lnTo>
                  <a:close/>
                </a:path>
              </a:pathLst>
            </a:custGeom>
            <a:solidFill>
              <a:srgbClr val="47291C"/>
            </a:solidFill>
          </p:spPr>
        </p:sp>
        <p:sp>
          <p:nvSpPr>
            <p:cNvPr name="TextBox 13" id="13"/>
            <p:cNvSpPr txBox="true"/>
            <p:nvPr/>
          </p:nvSpPr>
          <p:spPr>
            <a:xfrm>
              <a:off x="0" y="-38100"/>
              <a:ext cx="4405908" cy="1372773"/>
            </a:xfrm>
            <a:prstGeom prst="rect">
              <a:avLst/>
            </a:prstGeom>
          </p:spPr>
          <p:txBody>
            <a:bodyPr anchor="ctr" rtlCol="false" tIns="50800" lIns="50800" bIns="50800" rIns="50800"/>
            <a:lstStyle/>
            <a:p>
              <a:pPr algn="ctr">
                <a:lnSpc>
                  <a:spcPts val="3080"/>
                </a:lnSpc>
              </a:pPr>
            </a:p>
          </p:txBody>
        </p:sp>
      </p:grpSp>
      <p:grpSp>
        <p:nvGrpSpPr>
          <p:cNvPr name="Group 14" id="14"/>
          <p:cNvGrpSpPr/>
          <p:nvPr/>
        </p:nvGrpSpPr>
        <p:grpSpPr>
          <a:xfrm rot="0">
            <a:off x="779659" y="750923"/>
            <a:ext cx="16728683" cy="5086638"/>
            <a:chOff x="0" y="0"/>
            <a:chExt cx="22304910" cy="6782183"/>
          </a:xfrm>
        </p:grpSpPr>
        <p:pic>
          <p:nvPicPr>
            <p:cNvPr name="Picture 15" id="15"/>
            <p:cNvPicPr>
              <a:picLocks noChangeAspect="true"/>
            </p:cNvPicPr>
            <p:nvPr/>
          </p:nvPicPr>
          <p:blipFill>
            <a:blip r:embed="rId6"/>
            <a:srcRect l="0" t="32838" r="3430" b="23115"/>
            <a:stretch>
              <a:fillRect/>
            </a:stretch>
          </p:blipFill>
          <p:spPr>
            <a:xfrm flipH="false" flipV="false">
              <a:off x="0" y="0"/>
              <a:ext cx="22304910" cy="6782183"/>
            </a:xfrm>
            <a:prstGeom prst="rect">
              <a:avLst/>
            </a:prstGeom>
          </p:spPr>
        </p:pic>
      </p:grpSp>
      <p:sp>
        <p:nvSpPr>
          <p:cNvPr name="Freeform 16" id="16"/>
          <p:cNvSpPr/>
          <p:nvPr/>
        </p:nvSpPr>
        <p:spPr>
          <a:xfrm flipH="true" flipV="false" rot="0">
            <a:off x="310546" y="2767653"/>
            <a:ext cx="5322443" cy="10417593"/>
          </a:xfrm>
          <a:custGeom>
            <a:avLst/>
            <a:gdLst/>
            <a:ahLst/>
            <a:cxnLst/>
            <a:rect r="r" b="b" t="t" l="l"/>
            <a:pathLst>
              <a:path h="10417593" w="5322443">
                <a:moveTo>
                  <a:pt x="5322443" y="0"/>
                </a:moveTo>
                <a:lnTo>
                  <a:pt x="0" y="0"/>
                </a:lnTo>
                <a:lnTo>
                  <a:pt x="0" y="10417593"/>
                </a:lnTo>
                <a:lnTo>
                  <a:pt x="5322443" y="10417593"/>
                </a:lnTo>
                <a:lnTo>
                  <a:pt x="532244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329035" y="7345041"/>
            <a:ext cx="8998151" cy="4891722"/>
          </a:xfrm>
          <a:custGeom>
            <a:avLst/>
            <a:gdLst/>
            <a:ahLst/>
            <a:cxnLst/>
            <a:rect r="r" b="b" t="t" l="l"/>
            <a:pathLst>
              <a:path h="4891722" w="8998151">
                <a:moveTo>
                  <a:pt x="0" y="0"/>
                </a:moveTo>
                <a:lnTo>
                  <a:pt x="8998151" y="0"/>
                </a:lnTo>
                <a:lnTo>
                  <a:pt x="8998151" y="4891723"/>
                </a:lnTo>
                <a:lnTo>
                  <a:pt x="0" y="48917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9945970" y="6199511"/>
            <a:ext cx="6640056" cy="1003935"/>
          </a:xfrm>
          <a:prstGeom prst="rect">
            <a:avLst/>
          </a:prstGeom>
        </p:spPr>
        <p:txBody>
          <a:bodyPr anchor="t" rtlCol="false" tIns="0" lIns="0" bIns="0" rIns="0">
            <a:spAutoFit/>
          </a:bodyPr>
          <a:lstStyle/>
          <a:p>
            <a:pPr algn="r" marL="0" indent="0" lvl="0">
              <a:lnSpc>
                <a:spcPts val="7769"/>
              </a:lnSpc>
              <a:spcBef>
                <a:spcPct val="0"/>
              </a:spcBef>
            </a:pPr>
            <a:r>
              <a:rPr lang="en-US" sz="6999" strike="noStrike" u="none">
                <a:solidFill>
                  <a:srgbClr val="F1E894"/>
                </a:solidFill>
                <a:latin typeface="Paytone One"/>
                <a:ea typeface="Paytone One"/>
                <a:cs typeface="Paytone One"/>
                <a:sym typeface="Paytone One"/>
              </a:rPr>
              <a:t>Hello there!</a:t>
            </a:r>
          </a:p>
        </p:txBody>
      </p:sp>
      <p:sp>
        <p:nvSpPr>
          <p:cNvPr name="TextBox 19" id="19"/>
          <p:cNvSpPr txBox="true"/>
          <p:nvPr/>
        </p:nvSpPr>
        <p:spPr>
          <a:xfrm rot="0">
            <a:off x="9407382" y="7451305"/>
            <a:ext cx="7178645" cy="763270"/>
          </a:xfrm>
          <a:prstGeom prst="rect">
            <a:avLst/>
          </a:prstGeom>
        </p:spPr>
        <p:txBody>
          <a:bodyPr anchor="t" rtlCol="false" tIns="0" lIns="0" bIns="0" rIns="0">
            <a:spAutoFit/>
          </a:bodyPr>
          <a:lstStyle/>
          <a:p>
            <a:pPr algn="r" marL="0" indent="0" lvl="1">
              <a:lnSpc>
                <a:spcPts val="3080"/>
              </a:lnSpc>
              <a:spcBef>
                <a:spcPct val="0"/>
              </a:spcBef>
            </a:pPr>
            <a:r>
              <a:rPr lang="en-US" sz="2200" strike="noStrike" u="none">
                <a:solidFill>
                  <a:srgbClr val="FFFFFF"/>
                </a:solidFill>
                <a:latin typeface="Nunito"/>
                <a:ea typeface="Nunito"/>
                <a:cs typeface="Nunito"/>
                <a:sym typeface="Nunito"/>
              </a:rPr>
              <a:t>I'm Rain, and I'll be sharing with you my beautiful ideas. Follow me at @reallygreatsite to learn more.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8498" y="6484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grpSp>
        <p:nvGrpSpPr>
          <p:cNvPr name="Group 11" id="11"/>
          <p:cNvGrpSpPr/>
          <p:nvPr/>
        </p:nvGrpSpPr>
        <p:grpSpPr>
          <a:xfrm rot="0">
            <a:off x="11066150" y="1824500"/>
            <a:ext cx="4888921" cy="6618951"/>
            <a:chOff x="0" y="0"/>
            <a:chExt cx="1287617" cy="1743263"/>
          </a:xfrm>
        </p:grpSpPr>
        <p:sp>
          <p:nvSpPr>
            <p:cNvPr name="Freeform 12" id="12"/>
            <p:cNvSpPr/>
            <p:nvPr/>
          </p:nvSpPr>
          <p:spPr>
            <a:xfrm flipH="false" flipV="false" rot="0">
              <a:off x="0" y="0"/>
              <a:ext cx="1287617" cy="1743263"/>
            </a:xfrm>
            <a:custGeom>
              <a:avLst/>
              <a:gdLst/>
              <a:ahLst/>
              <a:cxnLst/>
              <a:rect r="r" b="b" t="t" l="l"/>
              <a:pathLst>
                <a:path h="1743263" w="1287617">
                  <a:moveTo>
                    <a:pt x="80762" y="0"/>
                  </a:moveTo>
                  <a:lnTo>
                    <a:pt x="1206855" y="0"/>
                  </a:lnTo>
                  <a:cubicBezTo>
                    <a:pt x="1251459" y="0"/>
                    <a:pt x="1287617" y="36158"/>
                    <a:pt x="1287617" y="80762"/>
                  </a:cubicBezTo>
                  <a:lnTo>
                    <a:pt x="1287617" y="1662501"/>
                  </a:lnTo>
                  <a:cubicBezTo>
                    <a:pt x="1287617" y="1707105"/>
                    <a:pt x="1251459" y="1743263"/>
                    <a:pt x="1206855" y="1743263"/>
                  </a:cubicBezTo>
                  <a:lnTo>
                    <a:pt x="80762" y="1743263"/>
                  </a:lnTo>
                  <a:cubicBezTo>
                    <a:pt x="36158" y="1743263"/>
                    <a:pt x="0" y="1707105"/>
                    <a:pt x="0" y="1662501"/>
                  </a:cubicBezTo>
                  <a:lnTo>
                    <a:pt x="0" y="80762"/>
                  </a:lnTo>
                  <a:cubicBezTo>
                    <a:pt x="0" y="36158"/>
                    <a:pt x="36158" y="0"/>
                    <a:pt x="80762" y="0"/>
                  </a:cubicBezTo>
                  <a:close/>
                </a:path>
              </a:pathLst>
            </a:custGeom>
            <a:solidFill>
              <a:srgbClr val="7FA89E"/>
            </a:solidFill>
          </p:spPr>
        </p:sp>
        <p:sp>
          <p:nvSpPr>
            <p:cNvPr name="TextBox 13" id="13"/>
            <p:cNvSpPr txBox="true"/>
            <p:nvPr/>
          </p:nvSpPr>
          <p:spPr>
            <a:xfrm>
              <a:off x="0" y="-38100"/>
              <a:ext cx="1287617" cy="1781363"/>
            </a:xfrm>
            <a:prstGeom prst="rect">
              <a:avLst/>
            </a:prstGeom>
          </p:spPr>
          <p:txBody>
            <a:bodyPr anchor="ctr" rtlCol="false" tIns="50800" lIns="50800" bIns="50800" rIns="50800"/>
            <a:lstStyle/>
            <a:p>
              <a:pPr algn="ctr">
                <a:lnSpc>
                  <a:spcPts val="3080"/>
                </a:lnSpc>
              </a:pPr>
            </a:p>
          </p:txBody>
        </p:sp>
      </p:grpSp>
      <p:grpSp>
        <p:nvGrpSpPr>
          <p:cNvPr name="Group 14" id="14"/>
          <p:cNvGrpSpPr>
            <a:grpSpLocks noChangeAspect="true"/>
          </p:cNvGrpSpPr>
          <p:nvPr/>
        </p:nvGrpSpPr>
        <p:grpSpPr>
          <a:xfrm rot="0">
            <a:off x="10994918" y="1753267"/>
            <a:ext cx="5031387" cy="6761417"/>
            <a:chOff x="0" y="0"/>
            <a:chExt cx="3663950" cy="4923790"/>
          </a:xfrm>
        </p:grpSpPr>
        <p:sp>
          <p:nvSpPr>
            <p:cNvPr name="Freeform 15" id="15"/>
            <p:cNvSpPr/>
            <p:nvPr/>
          </p:nvSpPr>
          <p:spPr>
            <a:xfrm flipH="true" flipV="false" rot="0">
              <a:off x="31750" y="31750"/>
              <a:ext cx="3600450" cy="4859020"/>
            </a:xfrm>
            <a:custGeom>
              <a:avLst/>
              <a:gdLst/>
              <a:ahLst/>
              <a:cxnLst/>
              <a:rect r="r" b="b" t="t" l="l"/>
              <a:pathLst>
                <a:path h="4859020" w="3600450">
                  <a:moveTo>
                    <a:pt x="0" y="4499610"/>
                  </a:moveTo>
                  <a:cubicBezTo>
                    <a:pt x="0" y="4699000"/>
                    <a:pt x="161290" y="4859020"/>
                    <a:pt x="359410" y="4859020"/>
                  </a:cubicBezTo>
                  <a:lnTo>
                    <a:pt x="3241040" y="4859020"/>
                  </a:lnTo>
                  <a:cubicBezTo>
                    <a:pt x="3440430" y="4859020"/>
                    <a:pt x="3600450" y="4697730"/>
                    <a:pt x="3600450" y="4499610"/>
                  </a:cubicBezTo>
                  <a:lnTo>
                    <a:pt x="3600450" y="359410"/>
                  </a:lnTo>
                  <a:cubicBezTo>
                    <a:pt x="3600450" y="160020"/>
                    <a:pt x="3439160" y="0"/>
                    <a:pt x="3241040" y="0"/>
                  </a:cubicBezTo>
                  <a:lnTo>
                    <a:pt x="360680" y="0"/>
                  </a:lnTo>
                  <a:cubicBezTo>
                    <a:pt x="161290" y="0"/>
                    <a:pt x="1270" y="161290"/>
                    <a:pt x="1270" y="359410"/>
                  </a:cubicBezTo>
                  <a:lnTo>
                    <a:pt x="0" y="4499610"/>
                  </a:lnTo>
                  <a:close/>
                </a:path>
              </a:pathLst>
            </a:custGeom>
            <a:blipFill>
              <a:blip r:embed="rId6"/>
              <a:stretch>
                <a:fillRect l="-56181" t="0" r="-64686" b="-9106"/>
              </a:stretch>
            </a:blipFill>
          </p:spPr>
        </p:sp>
        <p:sp>
          <p:nvSpPr>
            <p:cNvPr name="Freeform 16" id="16"/>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3F3F3F"/>
            </a:solidFill>
          </p:spPr>
        </p:sp>
      </p:grpSp>
      <p:sp>
        <p:nvSpPr>
          <p:cNvPr name="Freeform 17" id="17"/>
          <p:cNvSpPr/>
          <p:nvPr/>
        </p:nvSpPr>
        <p:spPr>
          <a:xfrm flipH="false" flipV="false" rot="0">
            <a:off x="-237239" y="6275728"/>
            <a:ext cx="2835350" cy="3686625"/>
          </a:xfrm>
          <a:custGeom>
            <a:avLst/>
            <a:gdLst/>
            <a:ahLst/>
            <a:cxnLst/>
            <a:rect r="r" b="b" t="t" l="l"/>
            <a:pathLst>
              <a:path h="3686625" w="2835350">
                <a:moveTo>
                  <a:pt x="0" y="0"/>
                </a:moveTo>
                <a:lnTo>
                  <a:pt x="2835350" y="0"/>
                </a:lnTo>
                <a:lnTo>
                  <a:pt x="2835350" y="3686624"/>
                </a:lnTo>
                <a:lnTo>
                  <a:pt x="0" y="36866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3070665" y="5264647"/>
            <a:ext cx="5033322" cy="228787"/>
          </a:xfrm>
          <a:custGeom>
            <a:avLst/>
            <a:gdLst/>
            <a:ahLst/>
            <a:cxnLst/>
            <a:rect r="r" b="b" t="t" l="l"/>
            <a:pathLst>
              <a:path h="228787" w="5033322">
                <a:moveTo>
                  <a:pt x="0" y="0"/>
                </a:moveTo>
                <a:lnTo>
                  <a:pt x="5033322" y="0"/>
                </a:lnTo>
                <a:lnTo>
                  <a:pt x="5033322" y="228787"/>
                </a:lnTo>
                <a:lnTo>
                  <a:pt x="0" y="2287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1699654">
            <a:off x="11315283" y="2450987"/>
            <a:ext cx="1394664" cy="768809"/>
          </a:xfrm>
          <a:custGeom>
            <a:avLst/>
            <a:gdLst/>
            <a:ahLst/>
            <a:cxnLst/>
            <a:rect r="r" b="b" t="t" l="l"/>
            <a:pathLst>
              <a:path h="768809" w="1394664">
                <a:moveTo>
                  <a:pt x="0" y="0"/>
                </a:moveTo>
                <a:lnTo>
                  <a:pt x="1394664" y="0"/>
                </a:lnTo>
                <a:lnTo>
                  <a:pt x="1394664" y="768809"/>
                </a:lnTo>
                <a:lnTo>
                  <a:pt x="0" y="7688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180436" y="2500720"/>
            <a:ext cx="8813780" cy="1003935"/>
          </a:xfrm>
          <a:prstGeom prst="rect">
            <a:avLst/>
          </a:prstGeom>
        </p:spPr>
        <p:txBody>
          <a:bodyPr anchor="t" rtlCol="false" tIns="0" lIns="0" bIns="0" rIns="0">
            <a:spAutoFit/>
          </a:bodyPr>
          <a:lstStyle/>
          <a:p>
            <a:pPr algn="ctr" marL="0" indent="0" lvl="0">
              <a:lnSpc>
                <a:spcPts val="7769"/>
              </a:lnSpc>
              <a:spcBef>
                <a:spcPct val="0"/>
              </a:spcBef>
            </a:pPr>
            <a:r>
              <a:rPr lang="en-US" sz="6999" strike="noStrike" u="none">
                <a:solidFill>
                  <a:srgbClr val="F1E894"/>
                </a:solidFill>
                <a:latin typeface="Paytone One"/>
                <a:ea typeface="Paytone One"/>
                <a:cs typeface="Paytone One"/>
                <a:sym typeface="Paytone One"/>
              </a:rPr>
              <a:t>Our Founder</a:t>
            </a:r>
          </a:p>
        </p:txBody>
      </p:sp>
      <p:sp>
        <p:nvSpPr>
          <p:cNvPr name="TextBox 21" id="21"/>
          <p:cNvSpPr txBox="true"/>
          <p:nvPr/>
        </p:nvSpPr>
        <p:spPr>
          <a:xfrm rot="0">
            <a:off x="3264645" y="4600575"/>
            <a:ext cx="4645361" cy="485775"/>
          </a:xfrm>
          <a:prstGeom prst="rect">
            <a:avLst/>
          </a:prstGeom>
        </p:spPr>
        <p:txBody>
          <a:bodyPr anchor="t" rtlCol="false" tIns="0" lIns="0" bIns="0" rIns="0">
            <a:spAutoFit/>
          </a:bodyPr>
          <a:lstStyle/>
          <a:p>
            <a:pPr algn="ctr" marL="0" indent="0" lvl="0">
              <a:lnSpc>
                <a:spcPts val="3900"/>
              </a:lnSpc>
              <a:spcBef>
                <a:spcPct val="0"/>
              </a:spcBef>
            </a:pPr>
            <a:r>
              <a:rPr lang="en-US" b="true" sz="3000">
                <a:solidFill>
                  <a:srgbClr val="FFFFFF"/>
                </a:solidFill>
                <a:latin typeface="Nunito Bold"/>
                <a:ea typeface="Nunito Bold"/>
                <a:cs typeface="Nunito Bold"/>
                <a:sym typeface="Nunito Bold"/>
              </a:rPr>
              <a:t>Jane Doe</a:t>
            </a:r>
          </a:p>
        </p:txBody>
      </p:sp>
      <p:sp>
        <p:nvSpPr>
          <p:cNvPr name="TextBox 22" id="22"/>
          <p:cNvSpPr txBox="true"/>
          <p:nvPr/>
        </p:nvSpPr>
        <p:spPr>
          <a:xfrm rot="0">
            <a:off x="3070665" y="5633631"/>
            <a:ext cx="5033322" cy="154432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Presentations are communication tools that can be used as demonstrations, lectures, speeches, reports, and more. It is mostly presented before an audience.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grpSp>
        <p:nvGrpSpPr>
          <p:cNvPr name="Group 11" id="11"/>
          <p:cNvGrpSpPr>
            <a:grpSpLocks noChangeAspect="true"/>
          </p:cNvGrpSpPr>
          <p:nvPr/>
        </p:nvGrpSpPr>
        <p:grpSpPr>
          <a:xfrm rot="0">
            <a:off x="13568263" y="3423691"/>
            <a:ext cx="3473868" cy="3473868"/>
            <a:chOff x="0" y="0"/>
            <a:chExt cx="14840029" cy="14840029"/>
          </a:xfrm>
        </p:grpSpPr>
        <p:sp>
          <p:nvSpPr>
            <p:cNvPr name="Freeform 12" id="1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B6C1CE"/>
            </a:solidFill>
          </p:spPr>
        </p:sp>
        <p:sp>
          <p:nvSpPr>
            <p:cNvPr name="Freeform 13" id="1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B6C1CE"/>
            </a:solidFill>
          </p:spPr>
        </p:sp>
        <p:sp>
          <p:nvSpPr>
            <p:cNvPr name="Freeform 14" id="1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40577" t="-3474" r="-102471" b="-59283"/>
              </a:stretch>
            </a:blipFill>
          </p:spPr>
        </p:sp>
      </p:grpSp>
      <p:grpSp>
        <p:nvGrpSpPr>
          <p:cNvPr name="Group 15" id="15"/>
          <p:cNvGrpSpPr>
            <a:grpSpLocks noChangeAspect="true"/>
          </p:cNvGrpSpPr>
          <p:nvPr/>
        </p:nvGrpSpPr>
        <p:grpSpPr>
          <a:xfrm rot="0">
            <a:off x="1245869" y="3423691"/>
            <a:ext cx="3473868" cy="3473868"/>
            <a:chOff x="0" y="0"/>
            <a:chExt cx="14840029" cy="14840029"/>
          </a:xfrm>
        </p:grpSpPr>
        <p:sp>
          <p:nvSpPr>
            <p:cNvPr name="Freeform 16" id="1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B6C1CE"/>
            </a:solidFill>
          </p:spPr>
        </p:sp>
        <p:sp>
          <p:nvSpPr>
            <p:cNvPr name="Freeform 17" id="1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B6C1CE"/>
            </a:solidFill>
          </p:spPr>
        </p:sp>
        <p:sp>
          <p:nvSpPr>
            <p:cNvPr name="Freeform 18" id="1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75076" t="-22103" r="-91833" b="-55067"/>
              </a:stretch>
            </a:blipFill>
          </p:spPr>
        </p:sp>
      </p:grpSp>
      <p:grpSp>
        <p:nvGrpSpPr>
          <p:cNvPr name="Group 19" id="19"/>
          <p:cNvGrpSpPr>
            <a:grpSpLocks noChangeAspect="true"/>
          </p:cNvGrpSpPr>
          <p:nvPr/>
        </p:nvGrpSpPr>
        <p:grpSpPr>
          <a:xfrm rot="0">
            <a:off x="5353334" y="3423691"/>
            <a:ext cx="3473868" cy="3473868"/>
            <a:chOff x="0" y="0"/>
            <a:chExt cx="14840029" cy="14840029"/>
          </a:xfrm>
        </p:grpSpPr>
        <p:sp>
          <p:nvSpPr>
            <p:cNvPr name="Freeform 20" id="2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B6C1CE"/>
            </a:solidFill>
          </p:spPr>
        </p:sp>
        <p:sp>
          <p:nvSpPr>
            <p:cNvPr name="Freeform 21" id="2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B6C1CE"/>
            </a:solidFill>
          </p:spPr>
        </p:sp>
        <p:sp>
          <p:nvSpPr>
            <p:cNvPr name="Freeform 22" id="2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48188" t="-3474" r="-125196" b="-79597"/>
              </a:stretch>
            </a:blipFill>
          </p:spPr>
        </p:sp>
      </p:grpSp>
      <p:grpSp>
        <p:nvGrpSpPr>
          <p:cNvPr name="Group 23" id="23"/>
          <p:cNvGrpSpPr>
            <a:grpSpLocks noChangeAspect="true"/>
          </p:cNvGrpSpPr>
          <p:nvPr/>
        </p:nvGrpSpPr>
        <p:grpSpPr>
          <a:xfrm rot="0">
            <a:off x="9460798" y="3423691"/>
            <a:ext cx="3473868" cy="3473868"/>
            <a:chOff x="0" y="0"/>
            <a:chExt cx="14840029" cy="14840029"/>
          </a:xfrm>
        </p:grpSpPr>
        <p:sp>
          <p:nvSpPr>
            <p:cNvPr name="Freeform 24" id="2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B6C1CE"/>
            </a:solidFill>
          </p:spPr>
        </p:sp>
        <p:sp>
          <p:nvSpPr>
            <p:cNvPr name="Freeform 25" id="2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B6C1CE"/>
            </a:solidFill>
          </p:spPr>
        </p:sp>
        <p:sp>
          <p:nvSpPr>
            <p:cNvPr name="Freeform 26" id="2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2935" t="-11813" r="-19148" b="-116904"/>
              </a:stretch>
            </a:blipFill>
          </p:spPr>
        </p:sp>
      </p:grpSp>
      <p:sp>
        <p:nvSpPr>
          <p:cNvPr name="TextBox 27" id="27"/>
          <p:cNvSpPr txBox="true"/>
          <p:nvPr/>
        </p:nvSpPr>
        <p:spPr>
          <a:xfrm rot="0">
            <a:off x="2171684" y="1164908"/>
            <a:ext cx="13944632" cy="1003935"/>
          </a:xfrm>
          <a:prstGeom prst="rect">
            <a:avLst/>
          </a:prstGeom>
        </p:spPr>
        <p:txBody>
          <a:bodyPr anchor="t" rtlCol="false" tIns="0" lIns="0" bIns="0" rIns="0">
            <a:spAutoFit/>
          </a:bodyPr>
          <a:lstStyle/>
          <a:p>
            <a:pPr algn="ctr" marL="0" indent="0" lvl="0">
              <a:lnSpc>
                <a:spcPts val="7769"/>
              </a:lnSpc>
              <a:spcBef>
                <a:spcPct val="0"/>
              </a:spcBef>
            </a:pPr>
            <a:r>
              <a:rPr lang="en-US" sz="6999" strike="noStrike" u="none">
                <a:solidFill>
                  <a:srgbClr val="F1E894"/>
                </a:solidFill>
                <a:latin typeface="Paytone One"/>
                <a:ea typeface="Paytone One"/>
                <a:cs typeface="Paytone One"/>
                <a:sym typeface="Paytone One"/>
              </a:rPr>
              <a:t>Meet Our Team </a:t>
            </a:r>
          </a:p>
        </p:txBody>
      </p:sp>
      <p:sp>
        <p:nvSpPr>
          <p:cNvPr name="TextBox 28" id="28"/>
          <p:cNvSpPr txBox="true"/>
          <p:nvPr/>
        </p:nvSpPr>
        <p:spPr>
          <a:xfrm rot="0">
            <a:off x="2982803" y="2409832"/>
            <a:ext cx="12322393" cy="372745"/>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 </a:t>
            </a:r>
          </a:p>
        </p:txBody>
      </p:sp>
      <p:sp>
        <p:nvSpPr>
          <p:cNvPr name="Freeform 29" id="29"/>
          <p:cNvSpPr/>
          <p:nvPr/>
        </p:nvSpPr>
        <p:spPr>
          <a:xfrm flipH="false" flipV="false" rot="0">
            <a:off x="2035610" y="1448456"/>
            <a:ext cx="1414301" cy="1166798"/>
          </a:xfrm>
          <a:custGeom>
            <a:avLst/>
            <a:gdLst/>
            <a:ahLst/>
            <a:cxnLst/>
            <a:rect r="r" b="b" t="t" l="l"/>
            <a:pathLst>
              <a:path h="1166798" w="1414301">
                <a:moveTo>
                  <a:pt x="0" y="0"/>
                </a:moveTo>
                <a:lnTo>
                  <a:pt x="1414301" y="0"/>
                </a:lnTo>
                <a:lnTo>
                  <a:pt x="1414301" y="1166798"/>
                </a:lnTo>
                <a:lnTo>
                  <a:pt x="0" y="11667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3243005">
            <a:off x="14378799" y="1397503"/>
            <a:ext cx="1037576" cy="1311313"/>
          </a:xfrm>
          <a:custGeom>
            <a:avLst/>
            <a:gdLst/>
            <a:ahLst/>
            <a:cxnLst/>
            <a:rect r="r" b="b" t="t" l="l"/>
            <a:pathLst>
              <a:path h="1311313" w="1037576">
                <a:moveTo>
                  <a:pt x="0" y="0"/>
                </a:moveTo>
                <a:lnTo>
                  <a:pt x="1037577" y="0"/>
                </a:lnTo>
                <a:lnTo>
                  <a:pt x="1037577" y="1311312"/>
                </a:lnTo>
                <a:lnTo>
                  <a:pt x="0" y="13113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1" id="31"/>
          <p:cNvSpPr txBox="true"/>
          <p:nvPr/>
        </p:nvSpPr>
        <p:spPr>
          <a:xfrm rot="0">
            <a:off x="14090333" y="7161292"/>
            <a:ext cx="2429727"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Bold"/>
                <a:ea typeface="Nunito Bold"/>
                <a:cs typeface="Nunito Bold"/>
                <a:sym typeface="Nunito Bold"/>
              </a:rPr>
              <a:t> Name</a:t>
            </a:r>
          </a:p>
        </p:txBody>
      </p:sp>
      <p:sp>
        <p:nvSpPr>
          <p:cNvPr name="TextBox 32" id="32"/>
          <p:cNvSpPr txBox="true"/>
          <p:nvPr/>
        </p:nvSpPr>
        <p:spPr>
          <a:xfrm rot="0">
            <a:off x="1767940" y="7161292"/>
            <a:ext cx="2429727"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Bold"/>
                <a:ea typeface="Nunito Bold"/>
                <a:cs typeface="Nunito Bold"/>
                <a:sym typeface="Nunito Bold"/>
              </a:rPr>
              <a:t> Name</a:t>
            </a:r>
          </a:p>
        </p:txBody>
      </p:sp>
      <p:sp>
        <p:nvSpPr>
          <p:cNvPr name="TextBox 33" id="33"/>
          <p:cNvSpPr txBox="true"/>
          <p:nvPr/>
        </p:nvSpPr>
        <p:spPr>
          <a:xfrm rot="0">
            <a:off x="5875404" y="7161292"/>
            <a:ext cx="2429727"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Bold"/>
                <a:ea typeface="Nunito Bold"/>
                <a:cs typeface="Nunito Bold"/>
                <a:sym typeface="Nunito Bold"/>
              </a:rPr>
              <a:t> Name</a:t>
            </a:r>
          </a:p>
        </p:txBody>
      </p:sp>
      <p:sp>
        <p:nvSpPr>
          <p:cNvPr name="TextBox 34" id="34"/>
          <p:cNvSpPr txBox="true"/>
          <p:nvPr/>
        </p:nvSpPr>
        <p:spPr>
          <a:xfrm rot="0">
            <a:off x="9993095" y="7161292"/>
            <a:ext cx="2429727"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Bold"/>
                <a:ea typeface="Nunito Bold"/>
                <a:cs typeface="Nunito Bold"/>
                <a:sym typeface="Nunito Bold"/>
              </a:rPr>
              <a:t> Name</a:t>
            </a:r>
          </a:p>
        </p:txBody>
      </p:sp>
      <p:sp>
        <p:nvSpPr>
          <p:cNvPr name="TextBox 35" id="35"/>
          <p:cNvSpPr txBox="true"/>
          <p:nvPr/>
        </p:nvSpPr>
        <p:spPr>
          <a:xfrm rot="0">
            <a:off x="14090333" y="7684547"/>
            <a:ext cx="2429727" cy="372745"/>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Title or Position</a:t>
            </a:r>
          </a:p>
        </p:txBody>
      </p:sp>
      <p:sp>
        <p:nvSpPr>
          <p:cNvPr name="TextBox 36" id="36"/>
          <p:cNvSpPr txBox="true"/>
          <p:nvPr/>
        </p:nvSpPr>
        <p:spPr>
          <a:xfrm rot="0">
            <a:off x="1767940" y="7684547"/>
            <a:ext cx="2429727" cy="372745"/>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Title or Position</a:t>
            </a:r>
          </a:p>
        </p:txBody>
      </p:sp>
      <p:sp>
        <p:nvSpPr>
          <p:cNvPr name="TextBox 37" id="37"/>
          <p:cNvSpPr txBox="true"/>
          <p:nvPr/>
        </p:nvSpPr>
        <p:spPr>
          <a:xfrm rot="0">
            <a:off x="5875404" y="7684547"/>
            <a:ext cx="2429727" cy="372745"/>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Title or Position</a:t>
            </a:r>
          </a:p>
        </p:txBody>
      </p:sp>
      <p:sp>
        <p:nvSpPr>
          <p:cNvPr name="TextBox 38" id="38"/>
          <p:cNvSpPr txBox="true"/>
          <p:nvPr/>
        </p:nvSpPr>
        <p:spPr>
          <a:xfrm rot="0">
            <a:off x="9993095" y="7684547"/>
            <a:ext cx="2429727" cy="372745"/>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Title or Position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CC8D4"/>
        </a:solidFill>
      </p:bgPr>
    </p:bg>
    <p:spTree>
      <p:nvGrpSpPr>
        <p:cNvPr id="1" name=""/>
        <p:cNvGrpSpPr/>
        <p:nvPr/>
      </p:nvGrpSpPr>
      <p:grpSpPr>
        <a:xfrm>
          <a:off x="0" y="0"/>
          <a:ext cx="0" cy="0"/>
          <a:chOff x="0" y="0"/>
          <a:chExt cx="0" cy="0"/>
        </a:xfrm>
      </p:grpSpPr>
      <p:sp>
        <p:nvSpPr>
          <p:cNvPr name="Freeform 2" id="2"/>
          <p:cNvSpPr/>
          <p:nvPr/>
        </p:nvSpPr>
        <p:spPr>
          <a:xfrm flipH="false" flipV="false" rot="0">
            <a:off x="-265237" y="-974582"/>
            <a:ext cx="18818474" cy="13617732"/>
          </a:xfrm>
          <a:custGeom>
            <a:avLst/>
            <a:gdLst/>
            <a:ahLst/>
            <a:cxnLst/>
            <a:rect r="r" b="b" t="t" l="l"/>
            <a:pathLst>
              <a:path h="13617732" w="18818474">
                <a:moveTo>
                  <a:pt x="0" y="0"/>
                </a:moveTo>
                <a:lnTo>
                  <a:pt x="18818474" y="0"/>
                </a:lnTo>
                <a:lnTo>
                  <a:pt x="18818474" y="13617732"/>
                </a:lnTo>
                <a:lnTo>
                  <a:pt x="0" y="1361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6098" y="496098"/>
            <a:ext cx="17295805" cy="9294805"/>
            <a:chOff x="0" y="0"/>
            <a:chExt cx="23061073" cy="12393073"/>
          </a:xfrm>
        </p:grpSpPr>
        <p:grpSp>
          <p:nvGrpSpPr>
            <p:cNvPr name="Group 4" id="4"/>
            <p:cNvGrpSpPr/>
            <p:nvPr/>
          </p:nvGrpSpPr>
          <p:grpSpPr>
            <a:xfrm rot="0">
              <a:off x="0" y="0"/>
              <a:ext cx="23061073" cy="12393073"/>
              <a:chOff x="0" y="0"/>
              <a:chExt cx="4555274" cy="2448014"/>
            </a:xfrm>
          </p:grpSpPr>
          <p:sp>
            <p:nvSpPr>
              <p:cNvPr name="Freeform 5" id="5"/>
              <p:cNvSpPr/>
              <p:nvPr/>
            </p:nvSpPr>
            <p:spPr>
              <a:xfrm flipH="false" flipV="false" rot="0">
                <a:off x="0" y="0"/>
                <a:ext cx="4555274" cy="2448015"/>
              </a:xfrm>
              <a:custGeom>
                <a:avLst/>
                <a:gdLst/>
                <a:ahLst/>
                <a:cxnLst/>
                <a:rect r="r" b="b" t="t" l="l"/>
                <a:pathLst>
                  <a:path h="2448015" w="4555274">
                    <a:moveTo>
                      <a:pt x="15219" y="0"/>
                    </a:moveTo>
                    <a:lnTo>
                      <a:pt x="4540055" y="0"/>
                    </a:lnTo>
                    <a:cubicBezTo>
                      <a:pt x="4548460" y="0"/>
                      <a:pt x="4555274" y="6814"/>
                      <a:pt x="4555274" y="15219"/>
                    </a:cubicBezTo>
                    <a:lnTo>
                      <a:pt x="4555274" y="2432795"/>
                    </a:lnTo>
                    <a:cubicBezTo>
                      <a:pt x="4555274" y="2441201"/>
                      <a:pt x="4548460" y="2448015"/>
                      <a:pt x="4540055" y="2448015"/>
                    </a:cubicBezTo>
                    <a:lnTo>
                      <a:pt x="15219" y="2448015"/>
                    </a:lnTo>
                    <a:cubicBezTo>
                      <a:pt x="6814" y="2448015"/>
                      <a:pt x="0" y="2441201"/>
                      <a:pt x="0" y="2432795"/>
                    </a:cubicBezTo>
                    <a:lnTo>
                      <a:pt x="0" y="15219"/>
                    </a:lnTo>
                    <a:cubicBezTo>
                      <a:pt x="0" y="6814"/>
                      <a:pt x="6814" y="0"/>
                      <a:pt x="15219" y="0"/>
                    </a:cubicBezTo>
                    <a:close/>
                  </a:path>
                </a:pathLst>
              </a:custGeom>
              <a:solidFill>
                <a:srgbClr val="AF7351"/>
              </a:solidFill>
            </p:spPr>
          </p:sp>
          <p:sp>
            <p:nvSpPr>
              <p:cNvPr name="TextBox 6" id="6"/>
              <p:cNvSpPr txBox="true"/>
              <p:nvPr/>
            </p:nvSpPr>
            <p:spPr>
              <a:xfrm>
                <a:off x="0" y="-38100"/>
                <a:ext cx="4555274" cy="2486114"/>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376413" y="355311"/>
              <a:ext cx="22308246" cy="11487862"/>
              <a:chOff x="0" y="0"/>
              <a:chExt cx="4406567" cy="2269207"/>
            </a:xfrm>
          </p:grpSpPr>
          <p:sp>
            <p:nvSpPr>
              <p:cNvPr name="Freeform 8" id="8"/>
              <p:cNvSpPr/>
              <p:nvPr/>
            </p:nvSpPr>
            <p:spPr>
              <a:xfrm flipH="false" flipV="false" rot="0">
                <a:off x="0" y="0"/>
                <a:ext cx="4406567" cy="2269207"/>
              </a:xfrm>
              <a:custGeom>
                <a:avLst/>
                <a:gdLst/>
                <a:ahLst/>
                <a:cxnLst/>
                <a:rect r="r" b="b" t="t" l="l"/>
                <a:pathLst>
                  <a:path h="2269207" w="4406567">
                    <a:moveTo>
                      <a:pt x="0" y="0"/>
                    </a:moveTo>
                    <a:lnTo>
                      <a:pt x="4406567" y="0"/>
                    </a:lnTo>
                    <a:lnTo>
                      <a:pt x="4406567" y="2269207"/>
                    </a:lnTo>
                    <a:lnTo>
                      <a:pt x="0" y="2269207"/>
                    </a:lnTo>
                    <a:close/>
                  </a:path>
                </a:pathLst>
              </a:custGeom>
              <a:solidFill>
                <a:srgbClr val="3F3F3F"/>
              </a:solidFill>
              <a:ln cap="sq">
                <a:noFill/>
                <a:prstDash val="solid"/>
                <a:miter/>
              </a:ln>
            </p:spPr>
          </p:sp>
          <p:sp>
            <p:nvSpPr>
              <p:cNvPr name="TextBox 9" id="9"/>
              <p:cNvSpPr txBox="true"/>
              <p:nvPr/>
            </p:nvSpPr>
            <p:spPr>
              <a:xfrm>
                <a:off x="0" y="-38100"/>
                <a:ext cx="4406567" cy="2307307"/>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0" id="10"/>
            <p:cNvSpPr/>
            <p:nvPr/>
          </p:nvSpPr>
          <p:spPr>
            <a:xfrm flipH="false" flipV="false" rot="0">
              <a:off x="376413" y="10994876"/>
              <a:ext cx="22304723" cy="1042887"/>
            </a:xfrm>
            <a:custGeom>
              <a:avLst/>
              <a:gdLst/>
              <a:ahLst/>
              <a:cxnLst/>
              <a:rect r="r" b="b" t="t" l="l"/>
              <a:pathLst>
                <a:path h="1042887" w="22304723">
                  <a:moveTo>
                    <a:pt x="0" y="0"/>
                  </a:moveTo>
                  <a:lnTo>
                    <a:pt x="22304724" y="0"/>
                  </a:lnTo>
                  <a:lnTo>
                    <a:pt x="22304724" y="1042886"/>
                  </a:lnTo>
                  <a:lnTo>
                    <a:pt x="0" y="1042886"/>
                  </a:lnTo>
                  <a:lnTo>
                    <a:pt x="0" y="0"/>
                  </a:lnTo>
                  <a:close/>
                </a:path>
              </a:pathLst>
            </a:custGeom>
            <a:blipFill>
              <a:blip r:embed="rId4">
                <a:extLst>
                  <a:ext uri="{96DAC541-7B7A-43D3-8B79-37D633B846F1}">
                    <asvg:svgBlip xmlns:asvg="http://schemas.microsoft.com/office/drawing/2016/SVG/main" r:embed="rId5"/>
                  </a:ext>
                </a:extLst>
              </a:blip>
              <a:stretch>
                <a:fillRect l="-4069" t="-1330324" r="-15243" b="-62489"/>
              </a:stretch>
            </a:blipFill>
          </p:spPr>
        </p:sp>
      </p:grpSp>
      <p:grpSp>
        <p:nvGrpSpPr>
          <p:cNvPr name="Group 11" id="11"/>
          <p:cNvGrpSpPr>
            <a:grpSpLocks noChangeAspect="true"/>
          </p:cNvGrpSpPr>
          <p:nvPr/>
        </p:nvGrpSpPr>
        <p:grpSpPr>
          <a:xfrm rot="0">
            <a:off x="10526063" y="2213885"/>
            <a:ext cx="6248210" cy="5643152"/>
            <a:chOff x="0" y="0"/>
            <a:chExt cx="6142990" cy="5548122"/>
          </a:xfrm>
        </p:grpSpPr>
        <p:sp>
          <p:nvSpPr>
            <p:cNvPr name="Freeform 12" id="12"/>
            <p:cNvSpPr/>
            <p:nvPr/>
          </p:nvSpPr>
          <p:spPr>
            <a:xfrm flipH="false" flipV="false" rot="0">
              <a:off x="0" y="0"/>
              <a:ext cx="6142990" cy="5548122"/>
            </a:xfrm>
            <a:custGeom>
              <a:avLst/>
              <a:gdLst/>
              <a:ahLst/>
              <a:cxnLst/>
              <a:rect r="r" b="b" t="t" l="l"/>
              <a:pathLst>
                <a:path h="5548122" w="6142990">
                  <a:moveTo>
                    <a:pt x="4689221" y="5548122"/>
                  </a:moveTo>
                  <a:lnTo>
                    <a:pt x="1453769" y="5548122"/>
                  </a:lnTo>
                  <a:cubicBezTo>
                    <a:pt x="650875" y="5548122"/>
                    <a:pt x="0" y="4897248"/>
                    <a:pt x="0" y="4094353"/>
                  </a:cubicBezTo>
                  <a:lnTo>
                    <a:pt x="0" y="1453769"/>
                  </a:lnTo>
                  <a:cubicBezTo>
                    <a:pt x="0" y="1068206"/>
                    <a:pt x="153165" y="698434"/>
                    <a:pt x="425799" y="425799"/>
                  </a:cubicBezTo>
                  <a:cubicBezTo>
                    <a:pt x="698434" y="153165"/>
                    <a:pt x="1068206" y="0"/>
                    <a:pt x="1453769" y="0"/>
                  </a:cubicBezTo>
                  <a:lnTo>
                    <a:pt x="4689221" y="0"/>
                  </a:lnTo>
                  <a:cubicBezTo>
                    <a:pt x="5074785" y="0"/>
                    <a:pt x="5444556" y="153165"/>
                    <a:pt x="5717191" y="425799"/>
                  </a:cubicBezTo>
                  <a:cubicBezTo>
                    <a:pt x="5989825" y="698434"/>
                    <a:pt x="6142990" y="1068206"/>
                    <a:pt x="6142990" y="1453769"/>
                  </a:cubicBezTo>
                  <a:lnTo>
                    <a:pt x="6142990" y="4094353"/>
                  </a:lnTo>
                  <a:cubicBezTo>
                    <a:pt x="6142990" y="4897248"/>
                    <a:pt x="5492116" y="5548122"/>
                    <a:pt x="4689221" y="5548122"/>
                  </a:cubicBezTo>
                  <a:close/>
                </a:path>
              </a:pathLst>
            </a:custGeom>
            <a:blipFill>
              <a:blip r:embed="rId6"/>
              <a:stretch>
                <a:fillRect l="-17737" t="0" r="-17737" b="0"/>
              </a:stretch>
            </a:blipFill>
          </p:spPr>
        </p:sp>
      </p:grpSp>
      <p:sp>
        <p:nvSpPr>
          <p:cNvPr name="Freeform 13" id="13"/>
          <p:cNvSpPr/>
          <p:nvPr/>
        </p:nvSpPr>
        <p:spPr>
          <a:xfrm flipH="false" flipV="false" rot="0">
            <a:off x="11736246" y="7192617"/>
            <a:ext cx="6551754" cy="8097674"/>
          </a:xfrm>
          <a:custGeom>
            <a:avLst/>
            <a:gdLst/>
            <a:ahLst/>
            <a:cxnLst/>
            <a:rect r="r" b="b" t="t" l="l"/>
            <a:pathLst>
              <a:path h="8097674" w="6551754">
                <a:moveTo>
                  <a:pt x="0" y="0"/>
                </a:moveTo>
                <a:lnTo>
                  <a:pt x="6551754" y="0"/>
                </a:lnTo>
                <a:lnTo>
                  <a:pt x="6551754" y="8097673"/>
                </a:lnTo>
                <a:lnTo>
                  <a:pt x="0" y="8097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191548" y="3828164"/>
            <a:ext cx="1874329" cy="2414595"/>
          </a:xfrm>
          <a:custGeom>
            <a:avLst/>
            <a:gdLst/>
            <a:ahLst/>
            <a:cxnLst/>
            <a:rect r="r" b="b" t="t" l="l"/>
            <a:pathLst>
              <a:path h="2414595" w="1874329">
                <a:moveTo>
                  <a:pt x="0" y="0"/>
                </a:moveTo>
                <a:lnTo>
                  <a:pt x="1874329" y="0"/>
                </a:lnTo>
                <a:lnTo>
                  <a:pt x="1874329" y="2414595"/>
                </a:lnTo>
                <a:lnTo>
                  <a:pt x="0" y="24145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2151909" y="3599952"/>
            <a:ext cx="2560219" cy="2642807"/>
          </a:xfrm>
          <a:custGeom>
            <a:avLst/>
            <a:gdLst/>
            <a:ahLst/>
            <a:cxnLst/>
            <a:rect r="r" b="b" t="t" l="l"/>
            <a:pathLst>
              <a:path h="2642807" w="2560219">
                <a:moveTo>
                  <a:pt x="0" y="0"/>
                </a:moveTo>
                <a:lnTo>
                  <a:pt x="2560220" y="0"/>
                </a:lnTo>
                <a:lnTo>
                  <a:pt x="2560220" y="2642807"/>
                </a:lnTo>
                <a:lnTo>
                  <a:pt x="0" y="26428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3026005" y="1740493"/>
            <a:ext cx="5562600" cy="1003935"/>
          </a:xfrm>
          <a:prstGeom prst="rect">
            <a:avLst/>
          </a:prstGeom>
        </p:spPr>
        <p:txBody>
          <a:bodyPr anchor="t" rtlCol="false" tIns="0" lIns="0" bIns="0" rIns="0">
            <a:spAutoFit/>
          </a:bodyPr>
          <a:lstStyle/>
          <a:p>
            <a:pPr algn="ctr" marL="0" indent="0" lvl="0">
              <a:lnSpc>
                <a:spcPts val="7769"/>
              </a:lnSpc>
              <a:spcBef>
                <a:spcPct val="0"/>
              </a:spcBef>
            </a:pPr>
            <a:r>
              <a:rPr lang="en-US" sz="6999" strike="noStrike" u="none">
                <a:solidFill>
                  <a:srgbClr val="F1E894"/>
                </a:solidFill>
                <a:latin typeface="Paytone One"/>
                <a:ea typeface="Paytone One"/>
                <a:cs typeface="Paytone One"/>
                <a:sym typeface="Paytone One"/>
              </a:rPr>
              <a:t>Our Club</a:t>
            </a:r>
          </a:p>
        </p:txBody>
      </p:sp>
      <p:sp>
        <p:nvSpPr>
          <p:cNvPr name="TextBox 17" id="17"/>
          <p:cNvSpPr txBox="true"/>
          <p:nvPr/>
        </p:nvSpPr>
        <p:spPr>
          <a:xfrm rot="0">
            <a:off x="1401393" y="6639690"/>
            <a:ext cx="3870752"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Mission</a:t>
            </a:r>
          </a:p>
        </p:txBody>
      </p:sp>
      <p:sp>
        <p:nvSpPr>
          <p:cNvPr name="TextBox 18" id="18"/>
          <p:cNvSpPr txBox="true"/>
          <p:nvPr/>
        </p:nvSpPr>
        <p:spPr>
          <a:xfrm rot="0">
            <a:off x="6193336" y="6639690"/>
            <a:ext cx="3870752" cy="485775"/>
          </a:xfrm>
          <a:prstGeom prst="rect">
            <a:avLst/>
          </a:prstGeom>
        </p:spPr>
        <p:txBody>
          <a:bodyPr anchor="t" rtlCol="false" tIns="0" lIns="0" bIns="0" rIns="0">
            <a:spAutoFit/>
          </a:bodyPr>
          <a:lstStyle/>
          <a:p>
            <a:pPr algn="ctr" marL="0" indent="0" lvl="0">
              <a:lnSpc>
                <a:spcPts val="3900"/>
              </a:lnSpc>
              <a:spcBef>
                <a:spcPct val="0"/>
              </a:spcBef>
            </a:pPr>
            <a:r>
              <a:rPr lang="en-US" b="true" sz="3000" strike="noStrike" u="none">
                <a:solidFill>
                  <a:srgbClr val="FFFFFF"/>
                </a:solidFill>
                <a:latin typeface="Nunito Semi-Bold"/>
                <a:ea typeface="Nunito Semi-Bold"/>
                <a:cs typeface="Nunito Semi-Bold"/>
                <a:sym typeface="Nunito Semi-Bold"/>
              </a:rPr>
              <a:t>Vision</a:t>
            </a:r>
          </a:p>
        </p:txBody>
      </p:sp>
      <p:sp>
        <p:nvSpPr>
          <p:cNvPr name="TextBox 19" id="19"/>
          <p:cNvSpPr txBox="true"/>
          <p:nvPr/>
        </p:nvSpPr>
        <p:spPr>
          <a:xfrm rot="0">
            <a:off x="1946119" y="7359346"/>
            <a:ext cx="2781300"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
        <p:nvSpPr>
          <p:cNvPr name="TextBox 20" id="20"/>
          <p:cNvSpPr txBox="true"/>
          <p:nvPr/>
        </p:nvSpPr>
        <p:spPr>
          <a:xfrm rot="0">
            <a:off x="6738062" y="7359346"/>
            <a:ext cx="2781300" cy="763270"/>
          </a:xfrm>
          <a:prstGeom prst="rect">
            <a:avLst/>
          </a:prstGeom>
        </p:spPr>
        <p:txBody>
          <a:bodyPr anchor="t" rtlCol="false" tIns="0" lIns="0" bIns="0" rIns="0">
            <a:spAutoFit/>
          </a:bodyPr>
          <a:lstStyle/>
          <a:p>
            <a:pPr algn="ctr" marL="0" indent="0" lvl="1">
              <a:lnSpc>
                <a:spcPts val="3080"/>
              </a:lnSpc>
              <a:spcBef>
                <a:spcPct val="0"/>
              </a:spcBef>
            </a:pPr>
            <a:r>
              <a:rPr lang="en-US" sz="2200" strike="noStrike" u="none">
                <a:solidFill>
                  <a:srgbClr val="FFFFFF"/>
                </a:solidFill>
                <a:latin typeface="Nunito"/>
                <a:ea typeface="Nunito"/>
                <a:cs typeface="Nunito"/>
                <a:sym typeface="Nunito"/>
              </a:rPr>
              <a:t>Elaborate on what you want to discuss.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F3F3F"/>
        </a:solidFill>
      </p:bgPr>
    </p:bg>
    <p:spTree>
      <p:nvGrpSpPr>
        <p:cNvPr id="1" name=""/>
        <p:cNvGrpSpPr/>
        <p:nvPr/>
      </p:nvGrpSpPr>
      <p:grpSpPr>
        <a:xfrm>
          <a:off x="0" y="0"/>
          <a:ext cx="0" cy="0"/>
          <a:chOff x="0" y="0"/>
          <a:chExt cx="0" cy="0"/>
        </a:xfrm>
      </p:grpSpPr>
      <p:sp>
        <p:nvSpPr>
          <p:cNvPr name="Freeform 2" id="2"/>
          <p:cNvSpPr/>
          <p:nvPr/>
        </p:nvSpPr>
        <p:spPr>
          <a:xfrm flipH="false" flipV="false" rot="0">
            <a:off x="-181563" y="-1936369"/>
            <a:ext cx="18614433" cy="13470080"/>
          </a:xfrm>
          <a:custGeom>
            <a:avLst/>
            <a:gdLst/>
            <a:ahLst/>
            <a:cxnLst/>
            <a:rect r="r" b="b" t="t" l="l"/>
            <a:pathLst>
              <a:path h="13470080" w="18614433">
                <a:moveTo>
                  <a:pt x="0" y="0"/>
                </a:moveTo>
                <a:lnTo>
                  <a:pt x="18614433" y="0"/>
                </a:lnTo>
                <a:lnTo>
                  <a:pt x="18614433" y="13470080"/>
                </a:lnTo>
                <a:lnTo>
                  <a:pt x="0" y="13470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58739" y="838200"/>
            <a:ext cx="9370522" cy="10287000"/>
          </a:xfrm>
          <a:custGeom>
            <a:avLst/>
            <a:gdLst/>
            <a:ahLst/>
            <a:cxnLst/>
            <a:rect r="r" b="b" t="t" l="l"/>
            <a:pathLst>
              <a:path h="10287000" w="9370522">
                <a:moveTo>
                  <a:pt x="0" y="0"/>
                </a:moveTo>
                <a:lnTo>
                  <a:pt x="9370522" y="0"/>
                </a:lnTo>
                <a:lnTo>
                  <a:pt x="9370522"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711321" y="3997305"/>
            <a:ext cx="6865358" cy="2400935"/>
          </a:xfrm>
          <a:prstGeom prst="rect">
            <a:avLst/>
          </a:prstGeom>
        </p:spPr>
        <p:txBody>
          <a:bodyPr anchor="t" rtlCol="false" tIns="0" lIns="0" bIns="0" rIns="0">
            <a:spAutoFit/>
          </a:bodyPr>
          <a:lstStyle/>
          <a:p>
            <a:pPr algn="ctr">
              <a:lnSpc>
                <a:spcPts val="9520"/>
              </a:lnSpc>
            </a:pPr>
            <a:r>
              <a:rPr lang="en-US" sz="8000">
                <a:solidFill>
                  <a:srgbClr val="FFFFFF"/>
                </a:solidFill>
                <a:latin typeface="Paytone One"/>
                <a:ea typeface="Paytone One"/>
                <a:cs typeface="Paytone One"/>
                <a:sym typeface="Paytone One"/>
              </a:rPr>
              <a:t>OUR</a:t>
            </a:r>
          </a:p>
          <a:p>
            <a:pPr algn="ctr" marL="0" indent="0" lvl="0">
              <a:lnSpc>
                <a:spcPts val="9520"/>
              </a:lnSpc>
            </a:pPr>
            <a:r>
              <a:rPr lang="en-US" sz="8000">
                <a:solidFill>
                  <a:srgbClr val="FFFFFF"/>
                </a:solidFill>
                <a:latin typeface="Paytone One"/>
                <a:ea typeface="Paytone One"/>
                <a:cs typeface="Paytone One"/>
                <a:sym typeface="Paytone One"/>
              </a:rPr>
              <a:t>PROGRAMS</a:t>
            </a:r>
          </a:p>
        </p:txBody>
      </p:sp>
      <p:sp>
        <p:nvSpPr>
          <p:cNvPr name="Freeform 5" id="5"/>
          <p:cNvSpPr/>
          <p:nvPr/>
        </p:nvSpPr>
        <p:spPr>
          <a:xfrm flipH="true" flipV="false" rot="0">
            <a:off x="680829" y="2646307"/>
            <a:ext cx="5711321" cy="12821333"/>
          </a:xfrm>
          <a:custGeom>
            <a:avLst/>
            <a:gdLst/>
            <a:ahLst/>
            <a:cxnLst/>
            <a:rect r="r" b="b" t="t" l="l"/>
            <a:pathLst>
              <a:path h="12821333" w="5711321">
                <a:moveTo>
                  <a:pt x="5711321" y="0"/>
                </a:moveTo>
                <a:lnTo>
                  <a:pt x="0" y="0"/>
                </a:lnTo>
                <a:lnTo>
                  <a:pt x="0" y="12821333"/>
                </a:lnTo>
                <a:lnTo>
                  <a:pt x="5711321" y="12821333"/>
                </a:lnTo>
                <a:lnTo>
                  <a:pt x="571132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4174785" y="5968677"/>
            <a:ext cx="3816451" cy="4727586"/>
          </a:xfrm>
          <a:custGeom>
            <a:avLst/>
            <a:gdLst/>
            <a:ahLst/>
            <a:cxnLst/>
            <a:rect r="r" b="b" t="t" l="l"/>
            <a:pathLst>
              <a:path h="4727586" w="3816451">
                <a:moveTo>
                  <a:pt x="3816451" y="0"/>
                </a:moveTo>
                <a:lnTo>
                  <a:pt x="0" y="0"/>
                </a:lnTo>
                <a:lnTo>
                  <a:pt x="0" y="4727586"/>
                </a:lnTo>
                <a:lnTo>
                  <a:pt x="3816451" y="4727586"/>
                </a:lnTo>
                <a:lnTo>
                  <a:pt x="381645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7093537" y="1670321"/>
            <a:ext cx="4100926" cy="2230174"/>
          </a:xfrm>
          <a:prstGeom prst="rect">
            <a:avLst/>
          </a:prstGeom>
        </p:spPr>
        <p:txBody>
          <a:bodyPr anchor="t" rtlCol="false" tIns="0" lIns="0" bIns="0" rIns="0">
            <a:spAutoFit/>
          </a:bodyPr>
          <a:lstStyle/>
          <a:p>
            <a:pPr algn="ctr" marL="0" indent="0" lvl="0">
              <a:lnSpc>
                <a:spcPts val="17237"/>
              </a:lnSpc>
              <a:spcBef>
                <a:spcPct val="0"/>
              </a:spcBef>
            </a:pPr>
            <a:r>
              <a:rPr lang="en-US" sz="15529">
                <a:solidFill>
                  <a:srgbClr val="F1E894"/>
                </a:solidFill>
                <a:latin typeface="Paytone One"/>
                <a:ea typeface="Paytone One"/>
                <a:cs typeface="Paytone One"/>
                <a:sym typeface="Paytone One"/>
              </a:rPr>
              <a:t>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DAGbrvGtBfQ</dc:identifier>
  <dcterms:modified xsi:type="dcterms:W3CDTF">2011-08-01T06:04:30Z</dcterms:modified>
  <cp:revision>1</cp:revision>
  <dc:title>Copy of Cute Blackboard Student Council Presentation</dc:title>
</cp:coreProperties>
</file>